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 autoAdjust="0"/>
  </p:normalViewPr>
  <p:slideViewPr>
    <p:cSldViewPr snapToGrid="0">
      <p:cViewPr>
        <p:scale>
          <a:sx n="91" d="100"/>
          <a:sy n="91" d="100"/>
        </p:scale>
        <p:origin x="-132" y="-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4C578-4905-4AF8-A883-11F23309C04B}" type="doc">
      <dgm:prSet loTypeId="urn:microsoft.com/office/officeart/2005/8/layout/hierarchy6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BD476D-B6BD-480F-A466-42BF9364F239}">
      <dgm:prSet phldrT="[Text]"/>
      <dgm:spPr/>
      <dgm:t>
        <a:bodyPr/>
        <a:lstStyle/>
        <a:p>
          <a:r>
            <a:rPr lang="en-US" dirty="0" smtClean="0"/>
            <a:t>Marcus Asquith – Director of Regeneration Partnership ENGIE</a:t>
          </a:r>
        </a:p>
      </dgm:t>
    </dgm:pt>
    <dgm:pt modelId="{E5A3A603-5AE1-4826-822E-5158F1E1E982}" type="parTrans" cxnId="{924F8C54-43F3-43D7-A383-BC3E02E4B0FA}">
      <dgm:prSet/>
      <dgm:spPr/>
      <dgm:t>
        <a:bodyPr/>
        <a:lstStyle/>
        <a:p>
          <a:endParaRPr lang="en-US"/>
        </a:p>
      </dgm:t>
    </dgm:pt>
    <dgm:pt modelId="{C37F30BD-F613-4940-8F72-3AA5F3FEA89D}" type="sibTrans" cxnId="{924F8C54-43F3-43D7-A383-BC3E02E4B0FA}">
      <dgm:prSet/>
      <dgm:spPr/>
      <dgm:t>
        <a:bodyPr/>
        <a:lstStyle/>
        <a:p>
          <a:endParaRPr lang="en-US"/>
        </a:p>
      </dgm:t>
    </dgm:pt>
    <dgm:pt modelId="{D03E6088-DE17-4C4D-9E7A-D86017DBFCC4}">
      <dgm:prSet phldrT="[Text]"/>
      <dgm:spPr/>
      <dgm:t>
        <a:bodyPr/>
        <a:lstStyle/>
        <a:p>
          <a:r>
            <a:rPr lang="en-US" dirty="0" smtClean="0"/>
            <a:t>Mark Scarr – Head of Highways and Transport ENGIE</a:t>
          </a:r>
          <a:endParaRPr lang="en-US" dirty="0"/>
        </a:p>
      </dgm:t>
    </dgm:pt>
    <dgm:pt modelId="{4BE21C24-EAE6-4045-AC64-AD5FFB4E5220}" type="parTrans" cxnId="{F96EF4EF-BD94-4F8C-8526-383A2F3AD0F8}">
      <dgm:prSet/>
      <dgm:spPr/>
      <dgm:t>
        <a:bodyPr/>
        <a:lstStyle/>
        <a:p>
          <a:endParaRPr lang="en-US"/>
        </a:p>
      </dgm:t>
    </dgm:pt>
    <dgm:pt modelId="{D1018AEE-A5DE-4B6C-BE1D-54454D32FD1E}" type="sibTrans" cxnId="{F96EF4EF-BD94-4F8C-8526-383A2F3AD0F8}">
      <dgm:prSet/>
      <dgm:spPr/>
      <dgm:t>
        <a:bodyPr/>
        <a:lstStyle/>
        <a:p>
          <a:endParaRPr lang="en-US"/>
        </a:p>
      </dgm:t>
    </dgm:pt>
    <dgm:pt modelId="{B84E51F6-1AED-4B80-8D8C-BC527A9601D9}">
      <dgm:prSet phldrT="[Text]"/>
      <dgm:spPr/>
      <dgm:t>
        <a:bodyPr/>
        <a:lstStyle/>
        <a:p>
          <a:r>
            <a:rPr lang="en-US" dirty="0" smtClean="0"/>
            <a:t>Holly Hall – Highway Asset Engineer ENGIE</a:t>
          </a:r>
          <a:endParaRPr lang="en-US" dirty="0"/>
        </a:p>
      </dgm:t>
    </dgm:pt>
    <dgm:pt modelId="{FD17CBA1-73BA-407F-851D-9683592ED31F}" type="parTrans" cxnId="{582A2BBD-FC26-4CE3-8538-3CA2623F85F4}">
      <dgm:prSet/>
      <dgm:spPr/>
      <dgm:t>
        <a:bodyPr/>
        <a:lstStyle/>
        <a:p>
          <a:endParaRPr lang="en-US"/>
        </a:p>
      </dgm:t>
    </dgm:pt>
    <dgm:pt modelId="{FBEDA9DE-291C-4640-A4D1-129D3E30C657}" type="sibTrans" cxnId="{582A2BBD-FC26-4CE3-8538-3CA2623F85F4}">
      <dgm:prSet/>
      <dgm:spPr/>
      <dgm:t>
        <a:bodyPr/>
        <a:lstStyle/>
        <a:p>
          <a:endParaRPr lang="en-US"/>
        </a:p>
      </dgm:t>
    </dgm:pt>
    <dgm:pt modelId="{204C935E-ADC2-43A2-9826-65820E37D6FD}">
      <dgm:prSet phldrT="[Text]"/>
      <dgm:spPr/>
      <dgm:t>
        <a:bodyPr/>
        <a:lstStyle/>
        <a:p>
          <a:r>
            <a:rPr lang="en-US" dirty="0" smtClean="0"/>
            <a:t>Luke Greaves – Design Team Manager ENGIE</a:t>
          </a:r>
          <a:endParaRPr lang="en-US" dirty="0"/>
        </a:p>
      </dgm:t>
    </dgm:pt>
    <dgm:pt modelId="{8EA19D2B-83C9-4D61-A1A8-01A26470CEC4}" type="parTrans" cxnId="{9AEBC5A0-7F27-42FF-89F1-6569FD7E9DAF}">
      <dgm:prSet/>
      <dgm:spPr/>
      <dgm:t>
        <a:bodyPr/>
        <a:lstStyle/>
        <a:p>
          <a:endParaRPr lang="en-US"/>
        </a:p>
      </dgm:t>
    </dgm:pt>
    <dgm:pt modelId="{830AD315-C500-4AEF-A6CA-6C7B0CF15AFA}" type="sibTrans" cxnId="{9AEBC5A0-7F27-42FF-89F1-6569FD7E9DAF}">
      <dgm:prSet/>
      <dgm:spPr/>
      <dgm:t>
        <a:bodyPr/>
        <a:lstStyle/>
        <a:p>
          <a:endParaRPr lang="en-US"/>
        </a:p>
      </dgm:t>
    </dgm:pt>
    <dgm:pt modelId="{6E1442FB-1856-4EDC-9DB3-2888B1050AF5}">
      <dgm:prSet phldrT="[Text]" custT="1"/>
      <dgm:spPr/>
      <dgm:t>
        <a:bodyPr/>
        <a:lstStyle/>
        <a:p>
          <a:r>
            <a:rPr lang="en-US" sz="1600" dirty="0" smtClean="0"/>
            <a:t>Lead Responsible Officer</a:t>
          </a:r>
          <a:endParaRPr lang="en-US" sz="1600" dirty="0"/>
        </a:p>
      </dgm:t>
    </dgm:pt>
    <dgm:pt modelId="{1B10008C-72E0-445A-9A6E-D0829A2BE00D}" type="parTrans" cxnId="{B8524A01-426B-489E-B68E-6C9ADC32D976}">
      <dgm:prSet/>
      <dgm:spPr/>
      <dgm:t>
        <a:bodyPr/>
        <a:lstStyle/>
        <a:p>
          <a:endParaRPr lang="en-US"/>
        </a:p>
      </dgm:t>
    </dgm:pt>
    <dgm:pt modelId="{8FF07A7C-B162-4C1F-BA3A-82BECFFED9EA}" type="sibTrans" cxnId="{B8524A01-426B-489E-B68E-6C9ADC32D976}">
      <dgm:prSet/>
      <dgm:spPr/>
      <dgm:t>
        <a:bodyPr/>
        <a:lstStyle/>
        <a:p>
          <a:endParaRPr lang="en-US"/>
        </a:p>
      </dgm:t>
    </dgm:pt>
    <dgm:pt modelId="{C7B5E644-B0DB-488B-BAE6-800A180FA210}">
      <dgm:prSet phldrT="[Text]" custT="1"/>
      <dgm:spPr/>
      <dgm:t>
        <a:bodyPr/>
        <a:lstStyle/>
        <a:p>
          <a:pPr algn="l"/>
          <a:r>
            <a:rPr lang="en-US" sz="1600" dirty="0" smtClean="0"/>
            <a:t>Project Board</a:t>
          </a:r>
          <a:endParaRPr lang="en-US" sz="1600" dirty="0"/>
        </a:p>
      </dgm:t>
    </dgm:pt>
    <dgm:pt modelId="{AF75E3A1-1CE6-4BD4-8FF5-D0A1A469226D}" type="parTrans" cxnId="{A3C8A9E4-7F37-41B4-8C1E-428028EA6724}">
      <dgm:prSet/>
      <dgm:spPr/>
      <dgm:t>
        <a:bodyPr/>
        <a:lstStyle/>
        <a:p>
          <a:endParaRPr lang="en-US"/>
        </a:p>
      </dgm:t>
    </dgm:pt>
    <dgm:pt modelId="{FFEC2656-EB0D-4AE9-AA52-9E21653E0453}" type="sibTrans" cxnId="{A3C8A9E4-7F37-41B4-8C1E-428028EA6724}">
      <dgm:prSet/>
      <dgm:spPr/>
      <dgm:t>
        <a:bodyPr/>
        <a:lstStyle/>
        <a:p>
          <a:endParaRPr lang="en-US"/>
        </a:p>
      </dgm:t>
    </dgm:pt>
    <dgm:pt modelId="{25A1B8A0-CAD7-4888-AD26-F3980FEAA8F2}">
      <dgm:prSet phldrT="[Text]" custT="1"/>
      <dgm:spPr/>
      <dgm:t>
        <a:bodyPr/>
        <a:lstStyle/>
        <a:p>
          <a:pPr algn="l"/>
          <a:r>
            <a:rPr lang="en-US" sz="1600" dirty="0" smtClean="0"/>
            <a:t>Project Manager</a:t>
          </a:r>
          <a:endParaRPr lang="en-US" sz="1600" dirty="0"/>
        </a:p>
      </dgm:t>
    </dgm:pt>
    <dgm:pt modelId="{AFDD1285-554A-4ED5-A134-56AF6F621916}" type="parTrans" cxnId="{52F2CB68-6515-4A2B-B924-D2598334B87B}">
      <dgm:prSet/>
      <dgm:spPr/>
      <dgm:t>
        <a:bodyPr/>
        <a:lstStyle/>
        <a:p>
          <a:endParaRPr lang="en-US"/>
        </a:p>
      </dgm:t>
    </dgm:pt>
    <dgm:pt modelId="{FED0784F-9402-4F45-AD81-7F1B83E2517E}" type="sibTrans" cxnId="{52F2CB68-6515-4A2B-B924-D2598334B87B}">
      <dgm:prSet/>
      <dgm:spPr/>
      <dgm:t>
        <a:bodyPr/>
        <a:lstStyle/>
        <a:p>
          <a:endParaRPr lang="en-US"/>
        </a:p>
      </dgm:t>
    </dgm:pt>
    <dgm:pt modelId="{D7AA497E-5376-4B16-9AA5-AD72392FA660}">
      <dgm:prSet phldrT="[Text]" custT="1"/>
      <dgm:spPr/>
      <dgm:t>
        <a:bodyPr/>
        <a:lstStyle/>
        <a:p>
          <a:pPr algn="l"/>
          <a:r>
            <a:rPr lang="en-US" sz="1600" dirty="0" smtClean="0"/>
            <a:t>Project Team</a:t>
          </a:r>
          <a:endParaRPr lang="en-US" sz="1600" dirty="0"/>
        </a:p>
      </dgm:t>
    </dgm:pt>
    <dgm:pt modelId="{2F5CB069-D7B2-4FD0-88A4-B2156198898D}" type="parTrans" cxnId="{97279D77-926C-4769-9E52-2F7A0733347F}">
      <dgm:prSet/>
      <dgm:spPr/>
      <dgm:t>
        <a:bodyPr/>
        <a:lstStyle/>
        <a:p>
          <a:endParaRPr lang="en-US"/>
        </a:p>
      </dgm:t>
    </dgm:pt>
    <dgm:pt modelId="{ECA8C0DF-181F-464B-9E9D-34787F2C520B}" type="sibTrans" cxnId="{97279D77-926C-4769-9E52-2F7A0733347F}">
      <dgm:prSet/>
      <dgm:spPr/>
      <dgm:t>
        <a:bodyPr/>
        <a:lstStyle/>
        <a:p>
          <a:endParaRPr lang="en-US"/>
        </a:p>
      </dgm:t>
    </dgm:pt>
    <dgm:pt modelId="{39BCDF7B-B195-4D4C-B3F9-489878EBA13F}">
      <dgm:prSet phldrT="[Text]"/>
      <dgm:spPr/>
      <dgm:t>
        <a:bodyPr/>
        <a:lstStyle/>
        <a:p>
          <a:r>
            <a:rPr lang="en-US" dirty="0" smtClean="0"/>
            <a:t>Steve Nurse – Design Engineer ENGIE</a:t>
          </a:r>
          <a:endParaRPr lang="en-US" dirty="0"/>
        </a:p>
      </dgm:t>
    </dgm:pt>
    <dgm:pt modelId="{C5E2A4CE-DEF7-4D51-96D8-3F6CE17995C4}" type="parTrans" cxnId="{516854DE-FBF4-446F-967B-55B8ECD07472}">
      <dgm:prSet/>
      <dgm:spPr/>
      <dgm:t>
        <a:bodyPr/>
        <a:lstStyle/>
        <a:p>
          <a:endParaRPr lang="en-GB"/>
        </a:p>
      </dgm:t>
    </dgm:pt>
    <dgm:pt modelId="{E21F52E3-A182-4075-83F1-1133241E2A4D}" type="sibTrans" cxnId="{516854DE-FBF4-446F-967B-55B8ECD07472}">
      <dgm:prSet/>
      <dgm:spPr/>
      <dgm:t>
        <a:bodyPr/>
        <a:lstStyle/>
        <a:p>
          <a:endParaRPr lang="en-GB"/>
        </a:p>
      </dgm:t>
    </dgm:pt>
    <dgm:pt modelId="{6A6F5BBF-F9FA-41BC-A696-FD1F852EF98E}">
      <dgm:prSet phldrT="[Text]"/>
      <dgm:spPr/>
      <dgm:t>
        <a:bodyPr/>
        <a:lstStyle/>
        <a:p>
          <a:r>
            <a:rPr lang="en-US" dirty="0" smtClean="0"/>
            <a:t>Alvin Pong – Design Engineer – ENGIE</a:t>
          </a:r>
        </a:p>
      </dgm:t>
    </dgm:pt>
    <dgm:pt modelId="{00AA634E-C12E-46A6-919B-D8A76F9B805B}" type="parTrans" cxnId="{3FCA6730-2466-4BA0-813E-822B193C3607}">
      <dgm:prSet/>
      <dgm:spPr/>
      <dgm:t>
        <a:bodyPr/>
        <a:lstStyle/>
        <a:p>
          <a:endParaRPr lang="en-GB"/>
        </a:p>
      </dgm:t>
    </dgm:pt>
    <dgm:pt modelId="{9827019A-922D-454F-8E8A-F4837116D62F}" type="sibTrans" cxnId="{3FCA6730-2466-4BA0-813E-822B193C3607}">
      <dgm:prSet/>
      <dgm:spPr/>
      <dgm:t>
        <a:bodyPr/>
        <a:lstStyle/>
        <a:p>
          <a:endParaRPr lang="en-GB"/>
        </a:p>
      </dgm:t>
    </dgm:pt>
    <dgm:pt modelId="{0B2EC0F7-1D15-4BBE-BD36-E3814587004B}">
      <dgm:prSet phldrT="[Text]"/>
      <dgm:spPr/>
      <dgm:t>
        <a:bodyPr/>
        <a:lstStyle/>
        <a:p>
          <a:r>
            <a:rPr lang="en-US" dirty="0" smtClean="0"/>
            <a:t>Lloyd Fisher – Assistant Design Engineer ENGIE</a:t>
          </a:r>
        </a:p>
      </dgm:t>
    </dgm:pt>
    <dgm:pt modelId="{3A269F53-D788-4192-A087-43AC89FE759E}" type="parTrans" cxnId="{53F0D6EC-2C2F-411D-83E9-A43D37859D08}">
      <dgm:prSet/>
      <dgm:spPr/>
      <dgm:t>
        <a:bodyPr/>
        <a:lstStyle/>
        <a:p>
          <a:endParaRPr lang="en-GB"/>
        </a:p>
      </dgm:t>
    </dgm:pt>
    <dgm:pt modelId="{1E7A0323-4490-4F0D-A317-209BC7AE9F09}" type="sibTrans" cxnId="{53F0D6EC-2C2F-411D-83E9-A43D37859D08}">
      <dgm:prSet/>
      <dgm:spPr/>
      <dgm:t>
        <a:bodyPr/>
        <a:lstStyle/>
        <a:p>
          <a:endParaRPr lang="en-GB"/>
        </a:p>
      </dgm:t>
    </dgm:pt>
    <dgm:pt modelId="{A82E6087-640D-4E5C-8A11-D55F15D2487B}">
      <dgm:prSet phldrT="[Text]"/>
      <dgm:spPr/>
      <dgm:t>
        <a:bodyPr/>
        <a:lstStyle/>
        <a:p>
          <a:r>
            <a:rPr lang="en-US" dirty="0" smtClean="0"/>
            <a:t>Paul Hutson – Highway Asset Manager ENGIE</a:t>
          </a:r>
          <a:endParaRPr lang="en-US" dirty="0"/>
        </a:p>
      </dgm:t>
    </dgm:pt>
    <dgm:pt modelId="{3BA435DA-03FF-4A6D-84CE-5FF26F4C8B7F}" type="parTrans" cxnId="{C2C921E6-376A-46CC-BA57-F15182CC21E2}">
      <dgm:prSet/>
      <dgm:spPr/>
      <dgm:t>
        <a:bodyPr/>
        <a:lstStyle/>
        <a:p>
          <a:endParaRPr lang="en-GB"/>
        </a:p>
      </dgm:t>
    </dgm:pt>
    <dgm:pt modelId="{40B09CE8-8CBF-412F-9E0B-47742AB50611}" type="sibTrans" cxnId="{C2C921E6-376A-46CC-BA57-F15182CC21E2}">
      <dgm:prSet/>
      <dgm:spPr/>
      <dgm:t>
        <a:bodyPr/>
        <a:lstStyle/>
        <a:p>
          <a:endParaRPr lang="en-GB"/>
        </a:p>
      </dgm:t>
    </dgm:pt>
    <dgm:pt modelId="{AAA899D2-82C1-482D-BB36-5A2FB83AF7A1}">
      <dgm:prSet phldrT="[Text]" custT="1"/>
      <dgm:spPr/>
      <dgm:t>
        <a:bodyPr/>
        <a:lstStyle/>
        <a:p>
          <a:r>
            <a:rPr lang="en-US" sz="700" dirty="0" smtClean="0"/>
            <a:t>Damien Jaynes- White – Head of Strategy and </a:t>
          </a:r>
          <a:r>
            <a:rPr lang="en-US" sz="700" dirty="0" err="1" smtClean="0"/>
            <a:t>Programme</a:t>
          </a:r>
          <a:r>
            <a:rPr lang="en-US" sz="700" dirty="0" smtClean="0"/>
            <a:t> Development NELC</a:t>
          </a:r>
          <a:endParaRPr lang="en-US" sz="700" dirty="0"/>
        </a:p>
      </dgm:t>
    </dgm:pt>
    <dgm:pt modelId="{BAC35E80-60D8-4A1E-84E2-3C4303C02813}" type="sibTrans" cxnId="{B864FB7D-D8EC-4242-93C0-172634E40711}">
      <dgm:prSet/>
      <dgm:spPr/>
      <dgm:t>
        <a:bodyPr/>
        <a:lstStyle/>
        <a:p>
          <a:endParaRPr lang="en-US"/>
        </a:p>
      </dgm:t>
    </dgm:pt>
    <dgm:pt modelId="{5EC72F3A-D49A-4343-960D-FFB0C7552A64}" type="parTrans" cxnId="{B864FB7D-D8EC-4242-93C0-172634E40711}">
      <dgm:prSet/>
      <dgm:spPr/>
      <dgm:t>
        <a:bodyPr/>
        <a:lstStyle/>
        <a:p>
          <a:endParaRPr lang="en-US"/>
        </a:p>
      </dgm:t>
    </dgm:pt>
    <dgm:pt modelId="{C3E8E6F7-FDCD-48E8-ADE4-38DD5AB46BED}">
      <dgm:prSet phldrT="[Text]"/>
      <dgm:spPr/>
      <dgm:t>
        <a:bodyPr/>
        <a:lstStyle/>
        <a:p>
          <a:r>
            <a:rPr lang="en-US" dirty="0" smtClean="0"/>
            <a:t>Portfolio Holder for Environment and Economy NELC – Cllr David Watson</a:t>
          </a:r>
        </a:p>
      </dgm:t>
    </dgm:pt>
    <dgm:pt modelId="{1C972AD7-BE02-44A5-8446-108D1AE0683E}" type="parTrans" cxnId="{EA40C8AF-F9EE-4AB2-8E68-029544B335CF}">
      <dgm:prSet/>
      <dgm:spPr/>
      <dgm:t>
        <a:bodyPr/>
        <a:lstStyle/>
        <a:p>
          <a:endParaRPr lang="en-GB"/>
        </a:p>
      </dgm:t>
    </dgm:pt>
    <dgm:pt modelId="{5F9C5D68-2E4A-4EFC-BD66-5D864EA627BF}" type="sibTrans" cxnId="{EA40C8AF-F9EE-4AB2-8E68-029544B335CF}">
      <dgm:prSet/>
      <dgm:spPr/>
      <dgm:t>
        <a:bodyPr/>
        <a:lstStyle/>
        <a:p>
          <a:endParaRPr lang="en-GB"/>
        </a:p>
      </dgm:t>
    </dgm:pt>
    <dgm:pt modelId="{B049D127-6A56-4484-9DD3-81A21D553456}">
      <dgm:prSet phldrT="[Text]"/>
      <dgm:spPr/>
      <dgm:t>
        <a:bodyPr/>
        <a:lstStyle/>
        <a:p>
          <a:r>
            <a:rPr lang="en-US" dirty="0" smtClean="0"/>
            <a:t>Appointed Contractor</a:t>
          </a:r>
        </a:p>
      </dgm:t>
    </dgm:pt>
    <dgm:pt modelId="{F5B13510-9715-4BD5-B3AF-D0430E3CD42C}" type="parTrans" cxnId="{79942250-FAD2-4010-99C5-8028E52D9B30}">
      <dgm:prSet/>
      <dgm:spPr/>
      <dgm:t>
        <a:bodyPr/>
        <a:lstStyle/>
        <a:p>
          <a:endParaRPr lang="en-GB"/>
        </a:p>
      </dgm:t>
    </dgm:pt>
    <dgm:pt modelId="{7137FD94-32C5-48C9-9232-4CBAA962C552}" type="sibTrans" cxnId="{79942250-FAD2-4010-99C5-8028E52D9B30}">
      <dgm:prSet/>
      <dgm:spPr/>
      <dgm:t>
        <a:bodyPr/>
        <a:lstStyle/>
        <a:p>
          <a:endParaRPr lang="en-GB"/>
        </a:p>
      </dgm:t>
    </dgm:pt>
    <dgm:pt modelId="{8A667492-D3C2-47EE-9991-65C852C929E5}">
      <dgm:prSet phldrT="[Text]" custT="1"/>
      <dgm:spPr/>
      <dgm:t>
        <a:bodyPr/>
        <a:lstStyle/>
        <a:p>
          <a:r>
            <a:rPr lang="en-US" sz="900" dirty="0" smtClean="0"/>
            <a:t>Angela Blake – Director of Economy and Growth NELC</a:t>
          </a:r>
          <a:endParaRPr lang="en-US" sz="900" dirty="0"/>
        </a:p>
      </dgm:t>
    </dgm:pt>
    <dgm:pt modelId="{E08400AA-D5FE-43CB-A144-F65F9B4E3AF0}" type="sibTrans" cxnId="{83F58BF4-D6E7-4F72-9604-D2DF089A1618}">
      <dgm:prSet/>
      <dgm:spPr/>
      <dgm:t>
        <a:bodyPr/>
        <a:lstStyle/>
        <a:p>
          <a:endParaRPr lang="en-US"/>
        </a:p>
      </dgm:t>
    </dgm:pt>
    <dgm:pt modelId="{1AD38DF3-9234-4C45-8007-635DC5568661}" type="parTrans" cxnId="{83F58BF4-D6E7-4F72-9604-D2DF089A1618}">
      <dgm:prSet/>
      <dgm:spPr/>
      <dgm:t>
        <a:bodyPr/>
        <a:lstStyle/>
        <a:p>
          <a:endParaRPr lang="en-US"/>
        </a:p>
      </dgm:t>
    </dgm:pt>
    <dgm:pt modelId="{3D70E6FF-3CB9-4A1A-8365-FEFD0E0AEFD2}" type="pres">
      <dgm:prSet presAssocID="{3A34C578-4905-4AF8-A883-11F23309C04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256B5D-5CB5-4D04-AEBF-DAFBD721FCE0}" type="pres">
      <dgm:prSet presAssocID="{3A34C578-4905-4AF8-A883-11F23309C04B}" presName="hierFlow" presStyleCnt="0"/>
      <dgm:spPr/>
      <dgm:t>
        <a:bodyPr/>
        <a:lstStyle/>
        <a:p>
          <a:endParaRPr lang="en-GB"/>
        </a:p>
      </dgm:t>
    </dgm:pt>
    <dgm:pt modelId="{15972576-AE2B-41E1-AE12-6EF94C338739}" type="pres">
      <dgm:prSet presAssocID="{3A34C578-4905-4AF8-A883-11F23309C04B}" presName="firstBuf" presStyleCnt="0"/>
      <dgm:spPr/>
      <dgm:t>
        <a:bodyPr/>
        <a:lstStyle/>
        <a:p>
          <a:endParaRPr lang="en-GB"/>
        </a:p>
      </dgm:t>
    </dgm:pt>
    <dgm:pt modelId="{C4CAE978-9B35-46A8-900A-AF520806E374}" type="pres">
      <dgm:prSet presAssocID="{3A34C578-4905-4AF8-A883-11F23309C04B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7950DF9-7B32-4A39-BD49-DED92EB9634D}" type="pres">
      <dgm:prSet presAssocID="{8A667492-D3C2-47EE-9991-65C852C929E5}" presName="Name14" presStyleCnt="0"/>
      <dgm:spPr/>
      <dgm:t>
        <a:bodyPr/>
        <a:lstStyle/>
        <a:p>
          <a:endParaRPr lang="en-GB"/>
        </a:p>
      </dgm:t>
    </dgm:pt>
    <dgm:pt modelId="{04CD753F-8156-422C-8260-CCD61A75655F}" type="pres">
      <dgm:prSet presAssocID="{8A667492-D3C2-47EE-9991-65C852C929E5}" presName="level1Shape" presStyleLbl="node0" presStyleIdx="0" presStyleCnt="1" custScaleX="107385" custScaleY="104727" custLinFactNeighborX="-2662" custLinFactNeighborY="-4885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4A6920-76FA-487E-95F4-9F170E8C3956}" type="pres">
      <dgm:prSet presAssocID="{8A667492-D3C2-47EE-9991-65C852C929E5}" presName="hierChild2" presStyleCnt="0"/>
      <dgm:spPr/>
      <dgm:t>
        <a:bodyPr/>
        <a:lstStyle/>
        <a:p>
          <a:endParaRPr lang="en-GB"/>
        </a:p>
      </dgm:t>
    </dgm:pt>
    <dgm:pt modelId="{BEA403A3-BDAC-4851-84BF-E9B1973491E6}" type="pres">
      <dgm:prSet presAssocID="{5EC72F3A-D49A-4343-960D-FFB0C7552A64}" presName="Name19" presStyleLbl="parChTrans1D2" presStyleIdx="0" presStyleCnt="5"/>
      <dgm:spPr/>
      <dgm:t>
        <a:bodyPr/>
        <a:lstStyle/>
        <a:p>
          <a:endParaRPr lang="en-US"/>
        </a:p>
      </dgm:t>
    </dgm:pt>
    <dgm:pt modelId="{91F9CB62-268B-4C05-8F65-4EF3D1DDE916}" type="pres">
      <dgm:prSet presAssocID="{AAA899D2-82C1-482D-BB36-5A2FB83AF7A1}" presName="Name21" presStyleCnt="0"/>
      <dgm:spPr/>
      <dgm:t>
        <a:bodyPr/>
        <a:lstStyle/>
        <a:p>
          <a:endParaRPr lang="en-GB"/>
        </a:p>
      </dgm:t>
    </dgm:pt>
    <dgm:pt modelId="{75FAB5C6-D098-4BC5-995E-E72C333EC9B3}" type="pres">
      <dgm:prSet presAssocID="{AAA899D2-82C1-482D-BB36-5A2FB83AF7A1}" presName="level2Shape" presStyleLbl="node2" presStyleIdx="0" presStyleCnt="5" custScaleX="107385" custScaleY="104727" custLinFactNeighborX="-1356" custLinFactNeighborY="-1844"/>
      <dgm:spPr/>
      <dgm:t>
        <a:bodyPr/>
        <a:lstStyle/>
        <a:p>
          <a:endParaRPr lang="en-US"/>
        </a:p>
      </dgm:t>
    </dgm:pt>
    <dgm:pt modelId="{A7C1022D-C4D8-4B96-BBDD-B2FCA68E8B74}" type="pres">
      <dgm:prSet presAssocID="{AAA899D2-82C1-482D-BB36-5A2FB83AF7A1}" presName="hierChild3" presStyleCnt="0"/>
      <dgm:spPr/>
      <dgm:t>
        <a:bodyPr/>
        <a:lstStyle/>
        <a:p>
          <a:endParaRPr lang="en-GB"/>
        </a:p>
      </dgm:t>
    </dgm:pt>
    <dgm:pt modelId="{EE26D89F-37C7-4E66-93AB-9A7256030DF0}" type="pres">
      <dgm:prSet presAssocID="{E5A3A603-5AE1-4826-822E-5158F1E1E982}" presName="Name19" presStyleLbl="parChTrans1D2" presStyleIdx="1" presStyleCnt="5"/>
      <dgm:spPr/>
      <dgm:t>
        <a:bodyPr/>
        <a:lstStyle/>
        <a:p>
          <a:endParaRPr lang="en-US"/>
        </a:p>
      </dgm:t>
    </dgm:pt>
    <dgm:pt modelId="{BB4FEFD5-8100-4646-A96D-CB533A481ADD}" type="pres">
      <dgm:prSet presAssocID="{03BD476D-B6BD-480F-A466-42BF9364F239}" presName="Name21" presStyleCnt="0"/>
      <dgm:spPr/>
      <dgm:t>
        <a:bodyPr/>
        <a:lstStyle/>
        <a:p>
          <a:endParaRPr lang="en-GB"/>
        </a:p>
      </dgm:t>
    </dgm:pt>
    <dgm:pt modelId="{F03511CB-F5A4-4080-9BD2-6F232F885379}" type="pres">
      <dgm:prSet presAssocID="{03BD476D-B6BD-480F-A466-42BF9364F239}" presName="level2Shape" presStyleLbl="node2" presStyleIdx="1" presStyleCnt="5"/>
      <dgm:spPr/>
      <dgm:t>
        <a:bodyPr/>
        <a:lstStyle/>
        <a:p>
          <a:endParaRPr lang="en-US"/>
        </a:p>
      </dgm:t>
    </dgm:pt>
    <dgm:pt modelId="{2E6CE8C7-2005-428F-90C0-5B13AAEB14A8}" type="pres">
      <dgm:prSet presAssocID="{03BD476D-B6BD-480F-A466-42BF9364F239}" presName="hierChild3" presStyleCnt="0"/>
      <dgm:spPr/>
      <dgm:t>
        <a:bodyPr/>
        <a:lstStyle/>
        <a:p>
          <a:endParaRPr lang="en-GB"/>
        </a:p>
      </dgm:t>
    </dgm:pt>
    <dgm:pt modelId="{8AAC8844-E6D3-42DA-8C45-E557984AA241}" type="pres">
      <dgm:prSet presAssocID="{1C972AD7-BE02-44A5-8446-108D1AE0683E}" presName="Name19" presStyleLbl="parChTrans1D2" presStyleIdx="2" presStyleCnt="5"/>
      <dgm:spPr/>
      <dgm:t>
        <a:bodyPr/>
        <a:lstStyle/>
        <a:p>
          <a:endParaRPr lang="en-GB"/>
        </a:p>
      </dgm:t>
    </dgm:pt>
    <dgm:pt modelId="{E58263F8-0D9F-4BD5-94F9-8BE8051D3086}" type="pres">
      <dgm:prSet presAssocID="{C3E8E6F7-FDCD-48E8-ADE4-38DD5AB46BED}" presName="Name21" presStyleCnt="0"/>
      <dgm:spPr/>
      <dgm:t>
        <a:bodyPr/>
        <a:lstStyle/>
        <a:p>
          <a:endParaRPr lang="en-GB"/>
        </a:p>
      </dgm:t>
    </dgm:pt>
    <dgm:pt modelId="{4703756A-35E6-4CA7-AAE5-158AEC2A9BCF}" type="pres">
      <dgm:prSet presAssocID="{C3E8E6F7-FDCD-48E8-ADE4-38DD5AB46BED}" presName="level2Shape" presStyleLbl="node2" presStyleIdx="2" presStyleCnt="5"/>
      <dgm:spPr/>
      <dgm:t>
        <a:bodyPr/>
        <a:lstStyle/>
        <a:p>
          <a:endParaRPr lang="en-GB"/>
        </a:p>
      </dgm:t>
    </dgm:pt>
    <dgm:pt modelId="{59D5C18D-F500-4C4F-ABA1-2F681862CD52}" type="pres">
      <dgm:prSet presAssocID="{C3E8E6F7-FDCD-48E8-ADE4-38DD5AB46BED}" presName="hierChild3" presStyleCnt="0"/>
      <dgm:spPr/>
      <dgm:t>
        <a:bodyPr/>
        <a:lstStyle/>
        <a:p>
          <a:endParaRPr lang="en-GB"/>
        </a:p>
      </dgm:t>
    </dgm:pt>
    <dgm:pt modelId="{79CA9D52-BF86-4770-A376-C497F0999A6E}" type="pres">
      <dgm:prSet presAssocID="{4BE21C24-EAE6-4045-AC64-AD5FFB4E5220}" presName="Name19" presStyleLbl="parChTrans1D2" presStyleIdx="3" presStyleCnt="5"/>
      <dgm:spPr/>
      <dgm:t>
        <a:bodyPr/>
        <a:lstStyle/>
        <a:p>
          <a:endParaRPr lang="en-US"/>
        </a:p>
      </dgm:t>
    </dgm:pt>
    <dgm:pt modelId="{F47BDFD2-6F3F-4E44-9856-08058A73C8CF}" type="pres">
      <dgm:prSet presAssocID="{D03E6088-DE17-4C4D-9E7A-D86017DBFCC4}" presName="Name21" presStyleCnt="0"/>
      <dgm:spPr/>
      <dgm:t>
        <a:bodyPr/>
        <a:lstStyle/>
        <a:p>
          <a:endParaRPr lang="en-GB"/>
        </a:p>
      </dgm:t>
    </dgm:pt>
    <dgm:pt modelId="{B9DB754A-3803-46C0-82AE-1B9DB6B0E97E}" type="pres">
      <dgm:prSet presAssocID="{D03E6088-DE17-4C4D-9E7A-D86017DBFCC4}" presName="level2Shape" presStyleLbl="node2" presStyleIdx="3" presStyleCnt="5"/>
      <dgm:spPr/>
      <dgm:t>
        <a:bodyPr/>
        <a:lstStyle/>
        <a:p>
          <a:endParaRPr lang="en-US"/>
        </a:p>
      </dgm:t>
    </dgm:pt>
    <dgm:pt modelId="{AAB0F888-7B01-42C7-BA9D-FC91751C93E9}" type="pres">
      <dgm:prSet presAssocID="{D03E6088-DE17-4C4D-9E7A-D86017DBFCC4}" presName="hierChild3" presStyleCnt="0"/>
      <dgm:spPr/>
      <dgm:t>
        <a:bodyPr/>
        <a:lstStyle/>
        <a:p>
          <a:endParaRPr lang="en-GB"/>
        </a:p>
      </dgm:t>
    </dgm:pt>
    <dgm:pt modelId="{77AD46C6-E28E-49B6-81E0-3136040308C5}" type="pres">
      <dgm:prSet presAssocID="{3BA435DA-03FF-4A6D-84CE-5FF26F4C8B7F}" presName="Name19" presStyleLbl="parChTrans1D2" presStyleIdx="4" presStyleCnt="5"/>
      <dgm:spPr/>
      <dgm:t>
        <a:bodyPr/>
        <a:lstStyle/>
        <a:p>
          <a:endParaRPr lang="en-GB"/>
        </a:p>
      </dgm:t>
    </dgm:pt>
    <dgm:pt modelId="{E77E4A66-0B66-4A36-BDDC-6EEF8499FCE3}" type="pres">
      <dgm:prSet presAssocID="{A82E6087-640D-4E5C-8A11-D55F15D2487B}" presName="Name21" presStyleCnt="0"/>
      <dgm:spPr/>
      <dgm:t>
        <a:bodyPr/>
        <a:lstStyle/>
        <a:p>
          <a:endParaRPr lang="en-GB"/>
        </a:p>
      </dgm:t>
    </dgm:pt>
    <dgm:pt modelId="{5BE0FA4A-6187-4BE9-84A8-A5C2A719BAEE}" type="pres">
      <dgm:prSet presAssocID="{A82E6087-640D-4E5C-8A11-D55F15D2487B}" presName="level2Shape" presStyleLbl="node2" presStyleIdx="4" presStyleCnt="5"/>
      <dgm:spPr/>
      <dgm:t>
        <a:bodyPr/>
        <a:lstStyle/>
        <a:p>
          <a:endParaRPr lang="en-GB"/>
        </a:p>
      </dgm:t>
    </dgm:pt>
    <dgm:pt modelId="{7E7D00DF-38DB-477A-8B7C-060EC93FAC1D}" type="pres">
      <dgm:prSet presAssocID="{A82E6087-640D-4E5C-8A11-D55F15D2487B}" presName="hierChild3" presStyleCnt="0"/>
      <dgm:spPr/>
      <dgm:t>
        <a:bodyPr/>
        <a:lstStyle/>
        <a:p>
          <a:endParaRPr lang="en-GB"/>
        </a:p>
      </dgm:t>
    </dgm:pt>
    <dgm:pt modelId="{6A22F70E-3D70-49AA-9B94-AAC4BB6B025D}" type="pres">
      <dgm:prSet presAssocID="{FD17CBA1-73BA-407F-851D-9683592ED31F}" presName="Name19" presStyleLbl="parChTrans1D3" presStyleIdx="0" presStyleCnt="1"/>
      <dgm:spPr/>
      <dgm:t>
        <a:bodyPr/>
        <a:lstStyle/>
        <a:p>
          <a:endParaRPr lang="en-US"/>
        </a:p>
      </dgm:t>
    </dgm:pt>
    <dgm:pt modelId="{05CE83A7-0807-4D8F-8F76-00F3E9F24E6A}" type="pres">
      <dgm:prSet presAssocID="{B84E51F6-1AED-4B80-8D8C-BC527A9601D9}" presName="Name21" presStyleCnt="0"/>
      <dgm:spPr/>
      <dgm:t>
        <a:bodyPr/>
        <a:lstStyle/>
        <a:p>
          <a:endParaRPr lang="en-GB"/>
        </a:p>
      </dgm:t>
    </dgm:pt>
    <dgm:pt modelId="{FD04A5BA-57FB-4D1F-8997-63AE4D43C79E}" type="pres">
      <dgm:prSet presAssocID="{B84E51F6-1AED-4B80-8D8C-BC527A9601D9}" presName="level2Shape" presStyleLbl="node3" presStyleIdx="0" presStyleCnt="1"/>
      <dgm:spPr/>
      <dgm:t>
        <a:bodyPr/>
        <a:lstStyle/>
        <a:p>
          <a:endParaRPr lang="en-US"/>
        </a:p>
      </dgm:t>
    </dgm:pt>
    <dgm:pt modelId="{6400F369-0B35-4C85-91C3-9353158F2E31}" type="pres">
      <dgm:prSet presAssocID="{B84E51F6-1AED-4B80-8D8C-BC527A9601D9}" presName="hierChild3" presStyleCnt="0"/>
      <dgm:spPr/>
      <dgm:t>
        <a:bodyPr/>
        <a:lstStyle/>
        <a:p>
          <a:endParaRPr lang="en-GB"/>
        </a:p>
      </dgm:t>
    </dgm:pt>
    <dgm:pt modelId="{829D75D8-3961-4DF2-9BC2-903CAD6F6E7D}" type="pres">
      <dgm:prSet presAssocID="{8EA19D2B-83C9-4D61-A1A8-01A26470CEC4}" presName="Name19" presStyleLbl="parChTrans1D4" presStyleIdx="0" presStyleCnt="5"/>
      <dgm:spPr/>
      <dgm:t>
        <a:bodyPr/>
        <a:lstStyle/>
        <a:p>
          <a:endParaRPr lang="en-US"/>
        </a:p>
      </dgm:t>
    </dgm:pt>
    <dgm:pt modelId="{2D8FAD7E-CB43-472F-8328-9C1998D46301}" type="pres">
      <dgm:prSet presAssocID="{204C935E-ADC2-43A2-9826-65820E37D6FD}" presName="Name21" presStyleCnt="0"/>
      <dgm:spPr/>
      <dgm:t>
        <a:bodyPr/>
        <a:lstStyle/>
        <a:p>
          <a:endParaRPr lang="en-GB"/>
        </a:p>
      </dgm:t>
    </dgm:pt>
    <dgm:pt modelId="{113FCB5D-C125-46BB-B04E-45F396B7AB4F}" type="pres">
      <dgm:prSet presAssocID="{204C935E-ADC2-43A2-9826-65820E37D6FD}" presName="level2Shape" presStyleLbl="node4" presStyleIdx="0" presStyleCnt="5"/>
      <dgm:spPr/>
      <dgm:t>
        <a:bodyPr/>
        <a:lstStyle/>
        <a:p>
          <a:endParaRPr lang="en-US"/>
        </a:p>
      </dgm:t>
    </dgm:pt>
    <dgm:pt modelId="{68638DF6-3F8D-4AE1-91C5-48BF0F0EFE4E}" type="pres">
      <dgm:prSet presAssocID="{204C935E-ADC2-43A2-9826-65820E37D6FD}" presName="hierChild3" presStyleCnt="0"/>
      <dgm:spPr/>
      <dgm:t>
        <a:bodyPr/>
        <a:lstStyle/>
        <a:p>
          <a:endParaRPr lang="en-GB"/>
        </a:p>
      </dgm:t>
    </dgm:pt>
    <dgm:pt modelId="{946CE3E8-7463-423E-96BB-7F4252A2C49A}" type="pres">
      <dgm:prSet presAssocID="{C5E2A4CE-DEF7-4D51-96D8-3F6CE17995C4}" presName="Name19" presStyleLbl="parChTrans1D4" presStyleIdx="1" presStyleCnt="5"/>
      <dgm:spPr/>
      <dgm:t>
        <a:bodyPr/>
        <a:lstStyle/>
        <a:p>
          <a:endParaRPr lang="en-GB"/>
        </a:p>
      </dgm:t>
    </dgm:pt>
    <dgm:pt modelId="{9E8913E8-8957-4B4C-A250-F10005F5F830}" type="pres">
      <dgm:prSet presAssocID="{39BCDF7B-B195-4D4C-B3F9-489878EBA13F}" presName="Name21" presStyleCnt="0"/>
      <dgm:spPr/>
      <dgm:t>
        <a:bodyPr/>
        <a:lstStyle/>
        <a:p>
          <a:endParaRPr lang="en-GB"/>
        </a:p>
      </dgm:t>
    </dgm:pt>
    <dgm:pt modelId="{CEF43CF4-6DAF-46B7-B2A9-88EEEDF03477}" type="pres">
      <dgm:prSet presAssocID="{39BCDF7B-B195-4D4C-B3F9-489878EBA13F}" presName="level2Shape" presStyleLbl="node4" presStyleIdx="1" presStyleCnt="5"/>
      <dgm:spPr/>
      <dgm:t>
        <a:bodyPr/>
        <a:lstStyle/>
        <a:p>
          <a:endParaRPr lang="en-GB"/>
        </a:p>
      </dgm:t>
    </dgm:pt>
    <dgm:pt modelId="{C0B44380-C554-46EA-B0BD-5262580BB712}" type="pres">
      <dgm:prSet presAssocID="{39BCDF7B-B195-4D4C-B3F9-489878EBA13F}" presName="hierChild3" presStyleCnt="0"/>
      <dgm:spPr/>
      <dgm:t>
        <a:bodyPr/>
        <a:lstStyle/>
        <a:p>
          <a:endParaRPr lang="en-GB"/>
        </a:p>
      </dgm:t>
    </dgm:pt>
    <dgm:pt modelId="{2AD171C1-F8D7-46D6-B6B6-8E4CA1454A4E}" type="pres">
      <dgm:prSet presAssocID="{00AA634E-C12E-46A6-919B-D8A76F9B805B}" presName="Name19" presStyleLbl="parChTrans1D4" presStyleIdx="2" presStyleCnt="5"/>
      <dgm:spPr/>
      <dgm:t>
        <a:bodyPr/>
        <a:lstStyle/>
        <a:p>
          <a:endParaRPr lang="en-GB"/>
        </a:p>
      </dgm:t>
    </dgm:pt>
    <dgm:pt modelId="{A7DFF965-CF19-4A2C-82A1-33B2B0314BA6}" type="pres">
      <dgm:prSet presAssocID="{6A6F5BBF-F9FA-41BC-A696-FD1F852EF98E}" presName="Name21" presStyleCnt="0"/>
      <dgm:spPr/>
      <dgm:t>
        <a:bodyPr/>
        <a:lstStyle/>
        <a:p>
          <a:endParaRPr lang="en-GB"/>
        </a:p>
      </dgm:t>
    </dgm:pt>
    <dgm:pt modelId="{476D367E-4AAF-4966-B25E-2FF9D50C7A6E}" type="pres">
      <dgm:prSet presAssocID="{6A6F5BBF-F9FA-41BC-A696-FD1F852EF98E}" presName="level2Shape" presStyleLbl="node4" presStyleIdx="2" presStyleCnt="5"/>
      <dgm:spPr/>
      <dgm:t>
        <a:bodyPr/>
        <a:lstStyle/>
        <a:p>
          <a:endParaRPr lang="en-GB"/>
        </a:p>
      </dgm:t>
    </dgm:pt>
    <dgm:pt modelId="{2258EA06-15EC-42B4-B44A-167C01B7A239}" type="pres">
      <dgm:prSet presAssocID="{6A6F5BBF-F9FA-41BC-A696-FD1F852EF98E}" presName="hierChild3" presStyleCnt="0"/>
      <dgm:spPr/>
      <dgm:t>
        <a:bodyPr/>
        <a:lstStyle/>
        <a:p>
          <a:endParaRPr lang="en-GB"/>
        </a:p>
      </dgm:t>
    </dgm:pt>
    <dgm:pt modelId="{D5186998-2839-407F-8D78-AF57E4CB8375}" type="pres">
      <dgm:prSet presAssocID="{3A269F53-D788-4192-A087-43AC89FE759E}" presName="Name19" presStyleLbl="parChTrans1D4" presStyleIdx="3" presStyleCnt="5"/>
      <dgm:spPr/>
      <dgm:t>
        <a:bodyPr/>
        <a:lstStyle/>
        <a:p>
          <a:endParaRPr lang="en-GB"/>
        </a:p>
      </dgm:t>
    </dgm:pt>
    <dgm:pt modelId="{F63C483C-047F-45A3-ADC1-53F87DC5DE5B}" type="pres">
      <dgm:prSet presAssocID="{0B2EC0F7-1D15-4BBE-BD36-E3814587004B}" presName="Name21" presStyleCnt="0"/>
      <dgm:spPr/>
      <dgm:t>
        <a:bodyPr/>
        <a:lstStyle/>
        <a:p>
          <a:endParaRPr lang="en-GB"/>
        </a:p>
      </dgm:t>
    </dgm:pt>
    <dgm:pt modelId="{9D277BC9-1D75-4183-B04F-C6DC964EF145}" type="pres">
      <dgm:prSet presAssocID="{0B2EC0F7-1D15-4BBE-BD36-E3814587004B}" presName="level2Shape" presStyleLbl="node4" presStyleIdx="3" presStyleCnt="5"/>
      <dgm:spPr/>
      <dgm:t>
        <a:bodyPr/>
        <a:lstStyle/>
        <a:p>
          <a:endParaRPr lang="en-GB"/>
        </a:p>
      </dgm:t>
    </dgm:pt>
    <dgm:pt modelId="{651CD5D4-7447-4210-A2C5-0242E12F0C0C}" type="pres">
      <dgm:prSet presAssocID="{0B2EC0F7-1D15-4BBE-BD36-E3814587004B}" presName="hierChild3" presStyleCnt="0"/>
      <dgm:spPr/>
      <dgm:t>
        <a:bodyPr/>
        <a:lstStyle/>
        <a:p>
          <a:endParaRPr lang="en-GB"/>
        </a:p>
      </dgm:t>
    </dgm:pt>
    <dgm:pt modelId="{E5009E49-E0C3-4FC1-9AA7-6811B4E6758C}" type="pres">
      <dgm:prSet presAssocID="{F5B13510-9715-4BD5-B3AF-D0430E3CD42C}" presName="Name19" presStyleLbl="parChTrans1D4" presStyleIdx="4" presStyleCnt="5"/>
      <dgm:spPr/>
      <dgm:t>
        <a:bodyPr/>
        <a:lstStyle/>
        <a:p>
          <a:endParaRPr lang="en-GB"/>
        </a:p>
      </dgm:t>
    </dgm:pt>
    <dgm:pt modelId="{953D1BDC-D553-455E-BCA1-592D4C226734}" type="pres">
      <dgm:prSet presAssocID="{B049D127-6A56-4484-9DD3-81A21D553456}" presName="Name21" presStyleCnt="0"/>
      <dgm:spPr/>
      <dgm:t>
        <a:bodyPr/>
        <a:lstStyle/>
        <a:p>
          <a:endParaRPr lang="en-GB"/>
        </a:p>
      </dgm:t>
    </dgm:pt>
    <dgm:pt modelId="{955CD89C-090C-45C1-830B-FF2C58F3CBC5}" type="pres">
      <dgm:prSet presAssocID="{B049D127-6A56-4484-9DD3-81A21D553456}" presName="level2Shape" presStyleLbl="node4" presStyleIdx="4" presStyleCnt="5"/>
      <dgm:spPr/>
      <dgm:t>
        <a:bodyPr/>
        <a:lstStyle/>
        <a:p>
          <a:endParaRPr lang="en-GB"/>
        </a:p>
      </dgm:t>
    </dgm:pt>
    <dgm:pt modelId="{11AA0329-364B-4E2B-B85D-3DCE7B8E8BB5}" type="pres">
      <dgm:prSet presAssocID="{B049D127-6A56-4484-9DD3-81A21D553456}" presName="hierChild3" presStyleCnt="0"/>
      <dgm:spPr/>
      <dgm:t>
        <a:bodyPr/>
        <a:lstStyle/>
        <a:p>
          <a:endParaRPr lang="en-GB"/>
        </a:p>
      </dgm:t>
    </dgm:pt>
    <dgm:pt modelId="{D34BB6E2-F141-4A79-A6A4-BB1A6562C33E}" type="pres">
      <dgm:prSet presAssocID="{3A34C578-4905-4AF8-A883-11F23309C04B}" presName="bgShapesFlow" presStyleCnt="0"/>
      <dgm:spPr/>
      <dgm:t>
        <a:bodyPr/>
        <a:lstStyle/>
        <a:p>
          <a:endParaRPr lang="en-GB"/>
        </a:p>
      </dgm:t>
    </dgm:pt>
    <dgm:pt modelId="{73255D31-3D98-4E00-8F6D-8599BB071082}" type="pres">
      <dgm:prSet presAssocID="{6E1442FB-1856-4EDC-9DB3-2888B1050AF5}" presName="rectComp" presStyleCnt="0"/>
      <dgm:spPr/>
      <dgm:t>
        <a:bodyPr/>
        <a:lstStyle/>
        <a:p>
          <a:endParaRPr lang="en-GB"/>
        </a:p>
      </dgm:t>
    </dgm:pt>
    <dgm:pt modelId="{90F351CA-6D7B-4B89-AB6C-EDFBF1F752E8}" type="pres">
      <dgm:prSet presAssocID="{6E1442FB-1856-4EDC-9DB3-2888B1050AF5}" presName="bgRect" presStyleLbl="bgShp" presStyleIdx="0" presStyleCnt="4" custScaleX="98872" custScaleY="115354" custLinFactNeighborX="300" custLinFactNeighborY="-49280"/>
      <dgm:spPr/>
      <dgm:t>
        <a:bodyPr/>
        <a:lstStyle/>
        <a:p>
          <a:endParaRPr lang="en-US"/>
        </a:p>
      </dgm:t>
    </dgm:pt>
    <dgm:pt modelId="{98E2A762-0471-4D97-BB1E-2F88A2D145CA}" type="pres">
      <dgm:prSet presAssocID="{6E1442FB-1856-4EDC-9DB3-2888B1050AF5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8CBDF-7D9D-4792-9662-40128541F1B0}" type="pres">
      <dgm:prSet presAssocID="{6E1442FB-1856-4EDC-9DB3-2888B1050AF5}" presName="spComp" presStyleCnt="0"/>
      <dgm:spPr/>
      <dgm:t>
        <a:bodyPr/>
        <a:lstStyle/>
        <a:p>
          <a:endParaRPr lang="en-GB"/>
        </a:p>
      </dgm:t>
    </dgm:pt>
    <dgm:pt modelId="{1284DBBE-3063-4EC0-8F9D-8C6230C19F3A}" type="pres">
      <dgm:prSet presAssocID="{6E1442FB-1856-4EDC-9DB3-2888B1050AF5}" presName="vSp" presStyleCnt="0"/>
      <dgm:spPr/>
      <dgm:t>
        <a:bodyPr/>
        <a:lstStyle/>
        <a:p>
          <a:endParaRPr lang="en-GB"/>
        </a:p>
      </dgm:t>
    </dgm:pt>
    <dgm:pt modelId="{09E9790B-78D5-4C74-9CA9-9923BC0C5926}" type="pres">
      <dgm:prSet presAssocID="{C7B5E644-B0DB-488B-BAE6-800A180FA210}" presName="rectComp" presStyleCnt="0"/>
      <dgm:spPr/>
      <dgm:t>
        <a:bodyPr/>
        <a:lstStyle/>
        <a:p>
          <a:endParaRPr lang="en-GB"/>
        </a:p>
      </dgm:t>
    </dgm:pt>
    <dgm:pt modelId="{E64B3726-D402-4C6E-8861-DE480FE9C296}" type="pres">
      <dgm:prSet presAssocID="{C7B5E644-B0DB-488B-BAE6-800A180FA210}" presName="bgRect" presStyleLbl="bgShp" presStyleIdx="1" presStyleCnt="4" custScaleX="98871" custScaleY="117185" custLinFactNeighborX="100" custLinFactNeighborY="-22745"/>
      <dgm:spPr/>
      <dgm:t>
        <a:bodyPr/>
        <a:lstStyle/>
        <a:p>
          <a:endParaRPr lang="en-US"/>
        </a:p>
      </dgm:t>
    </dgm:pt>
    <dgm:pt modelId="{ABA2D3D7-0360-47FD-AB79-4EFB11D21D76}" type="pres">
      <dgm:prSet presAssocID="{C7B5E644-B0DB-488B-BAE6-800A180FA210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EDC69-6881-4757-B958-5850D57F5EA0}" type="pres">
      <dgm:prSet presAssocID="{C7B5E644-B0DB-488B-BAE6-800A180FA210}" presName="spComp" presStyleCnt="0"/>
      <dgm:spPr/>
      <dgm:t>
        <a:bodyPr/>
        <a:lstStyle/>
        <a:p>
          <a:endParaRPr lang="en-GB"/>
        </a:p>
      </dgm:t>
    </dgm:pt>
    <dgm:pt modelId="{75BB2461-5A4A-457C-B0D7-16DB56E2979D}" type="pres">
      <dgm:prSet presAssocID="{C7B5E644-B0DB-488B-BAE6-800A180FA210}" presName="vSp" presStyleCnt="0"/>
      <dgm:spPr/>
      <dgm:t>
        <a:bodyPr/>
        <a:lstStyle/>
        <a:p>
          <a:endParaRPr lang="en-GB"/>
        </a:p>
      </dgm:t>
    </dgm:pt>
    <dgm:pt modelId="{9232EFFB-0A94-45EF-8248-5BCF2FF01DD2}" type="pres">
      <dgm:prSet presAssocID="{25A1B8A0-CAD7-4888-AD26-F3980FEAA8F2}" presName="rectComp" presStyleCnt="0"/>
      <dgm:spPr/>
      <dgm:t>
        <a:bodyPr/>
        <a:lstStyle/>
        <a:p>
          <a:endParaRPr lang="en-GB"/>
        </a:p>
      </dgm:t>
    </dgm:pt>
    <dgm:pt modelId="{93EFAB6C-64CC-4E5A-A9EA-ECF9F77E297C}" type="pres">
      <dgm:prSet presAssocID="{25A1B8A0-CAD7-4888-AD26-F3980FEAA8F2}" presName="bgRect" presStyleLbl="bgShp" presStyleIdx="2" presStyleCnt="4" custScaleX="99071" custScaleY="98396" custLinFactNeighborX="200" custLinFactNeighborY="-25978"/>
      <dgm:spPr/>
      <dgm:t>
        <a:bodyPr/>
        <a:lstStyle/>
        <a:p>
          <a:endParaRPr lang="en-US"/>
        </a:p>
      </dgm:t>
    </dgm:pt>
    <dgm:pt modelId="{7279CC07-61DD-4066-AEDE-0D90C9476C78}" type="pres">
      <dgm:prSet presAssocID="{25A1B8A0-CAD7-4888-AD26-F3980FEAA8F2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BBBCF-147E-4C46-AC0E-22CA5B0DFB9D}" type="pres">
      <dgm:prSet presAssocID="{25A1B8A0-CAD7-4888-AD26-F3980FEAA8F2}" presName="spComp" presStyleCnt="0"/>
      <dgm:spPr/>
      <dgm:t>
        <a:bodyPr/>
        <a:lstStyle/>
        <a:p>
          <a:endParaRPr lang="en-GB"/>
        </a:p>
      </dgm:t>
    </dgm:pt>
    <dgm:pt modelId="{98DC3DE8-25E4-46F9-BEC0-8DF31BAEA8E3}" type="pres">
      <dgm:prSet presAssocID="{25A1B8A0-CAD7-4888-AD26-F3980FEAA8F2}" presName="vSp" presStyleCnt="0"/>
      <dgm:spPr/>
      <dgm:t>
        <a:bodyPr/>
        <a:lstStyle/>
        <a:p>
          <a:endParaRPr lang="en-GB"/>
        </a:p>
      </dgm:t>
    </dgm:pt>
    <dgm:pt modelId="{D9E1D101-D85B-4A6E-97A6-DB8C83BBF884}" type="pres">
      <dgm:prSet presAssocID="{D7AA497E-5376-4B16-9AA5-AD72392FA660}" presName="rectComp" presStyleCnt="0"/>
      <dgm:spPr/>
      <dgm:t>
        <a:bodyPr/>
        <a:lstStyle/>
        <a:p>
          <a:endParaRPr lang="en-GB"/>
        </a:p>
      </dgm:t>
    </dgm:pt>
    <dgm:pt modelId="{D5E1924F-04DA-47DF-B839-D87F9A20A3CE}" type="pres">
      <dgm:prSet presAssocID="{D7AA497E-5376-4B16-9AA5-AD72392FA660}" presName="bgRect" presStyleLbl="bgShp" presStyleIdx="3" presStyleCnt="4" custScaleX="99271" custLinFactNeighborX="100" custLinFactNeighborY="-24331"/>
      <dgm:spPr/>
      <dgm:t>
        <a:bodyPr/>
        <a:lstStyle/>
        <a:p>
          <a:endParaRPr lang="en-US"/>
        </a:p>
      </dgm:t>
    </dgm:pt>
    <dgm:pt modelId="{BCC9AE20-BA25-4C9B-910B-10A70E6BB291}" type="pres">
      <dgm:prSet presAssocID="{D7AA497E-5376-4B16-9AA5-AD72392FA660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C985C7-B582-4180-B198-91F5B414BA44}" type="presOf" srcId="{39BCDF7B-B195-4D4C-B3F9-489878EBA13F}" destId="{CEF43CF4-6DAF-46B7-B2A9-88EEEDF03477}" srcOrd="0" destOrd="0" presId="urn:microsoft.com/office/officeart/2005/8/layout/hierarchy6"/>
    <dgm:cxn modelId="{B8524A01-426B-489E-B68E-6C9ADC32D976}" srcId="{3A34C578-4905-4AF8-A883-11F23309C04B}" destId="{6E1442FB-1856-4EDC-9DB3-2888B1050AF5}" srcOrd="1" destOrd="0" parTransId="{1B10008C-72E0-445A-9A6E-D0829A2BE00D}" sibTransId="{8FF07A7C-B162-4C1F-BA3A-82BECFFED9EA}"/>
    <dgm:cxn modelId="{A3C8A9E4-7F37-41B4-8C1E-428028EA6724}" srcId="{3A34C578-4905-4AF8-A883-11F23309C04B}" destId="{C7B5E644-B0DB-488B-BAE6-800A180FA210}" srcOrd="2" destOrd="0" parTransId="{AF75E3A1-1CE6-4BD4-8FF5-D0A1A469226D}" sibTransId="{FFEC2656-EB0D-4AE9-AA52-9E21653E0453}"/>
    <dgm:cxn modelId="{F96EF4EF-BD94-4F8C-8526-383A2F3AD0F8}" srcId="{8A667492-D3C2-47EE-9991-65C852C929E5}" destId="{D03E6088-DE17-4C4D-9E7A-D86017DBFCC4}" srcOrd="3" destOrd="0" parTransId="{4BE21C24-EAE6-4045-AC64-AD5FFB4E5220}" sibTransId="{D1018AEE-A5DE-4B6C-BE1D-54454D32FD1E}"/>
    <dgm:cxn modelId="{F9968A50-0257-43F1-A369-6DB1D02C14A9}" type="presOf" srcId="{B049D127-6A56-4484-9DD3-81A21D553456}" destId="{955CD89C-090C-45C1-830B-FF2C58F3CBC5}" srcOrd="0" destOrd="0" presId="urn:microsoft.com/office/officeart/2005/8/layout/hierarchy6"/>
    <dgm:cxn modelId="{B15542E5-6CE9-484B-9DE5-4161516D3E0A}" type="presOf" srcId="{D03E6088-DE17-4C4D-9E7A-D86017DBFCC4}" destId="{B9DB754A-3803-46C0-82AE-1B9DB6B0E97E}" srcOrd="0" destOrd="0" presId="urn:microsoft.com/office/officeart/2005/8/layout/hierarchy6"/>
    <dgm:cxn modelId="{249178E4-238A-4149-9333-A7306C81C8B7}" type="presOf" srcId="{25A1B8A0-CAD7-4888-AD26-F3980FEAA8F2}" destId="{93EFAB6C-64CC-4E5A-A9EA-ECF9F77E297C}" srcOrd="0" destOrd="0" presId="urn:microsoft.com/office/officeart/2005/8/layout/hierarchy6"/>
    <dgm:cxn modelId="{52F2CB68-6515-4A2B-B924-D2598334B87B}" srcId="{3A34C578-4905-4AF8-A883-11F23309C04B}" destId="{25A1B8A0-CAD7-4888-AD26-F3980FEAA8F2}" srcOrd="3" destOrd="0" parTransId="{AFDD1285-554A-4ED5-A134-56AF6F621916}" sibTransId="{FED0784F-9402-4F45-AD81-7F1B83E2517E}"/>
    <dgm:cxn modelId="{EA40C8AF-F9EE-4AB2-8E68-029544B335CF}" srcId="{8A667492-D3C2-47EE-9991-65C852C929E5}" destId="{C3E8E6F7-FDCD-48E8-ADE4-38DD5AB46BED}" srcOrd="2" destOrd="0" parTransId="{1C972AD7-BE02-44A5-8446-108D1AE0683E}" sibTransId="{5F9C5D68-2E4A-4EFC-BD66-5D864EA627BF}"/>
    <dgm:cxn modelId="{97279D77-926C-4769-9E52-2F7A0733347F}" srcId="{3A34C578-4905-4AF8-A883-11F23309C04B}" destId="{D7AA497E-5376-4B16-9AA5-AD72392FA660}" srcOrd="4" destOrd="0" parTransId="{2F5CB069-D7B2-4FD0-88A4-B2156198898D}" sibTransId="{ECA8C0DF-181F-464B-9E9D-34787F2C520B}"/>
    <dgm:cxn modelId="{924F8C54-43F3-43D7-A383-BC3E02E4B0FA}" srcId="{8A667492-D3C2-47EE-9991-65C852C929E5}" destId="{03BD476D-B6BD-480F-A466-42BF9364F239}" srcOrd="1" destOrd="0" parTransId="{E5A3A603-5AE1-4826-822E-5158F1E1E982}" sibTransId="{C37F30BD-F613-4940-8F72-3AA5F3FEA89D}"/>
    <dgm:cxn modelId="{83F58BF4-D6E7-4F72-9604-D2DF089A1618}" srcId="{3A34C578-4905-4AF8-A883-11F23309C04B}" destId="{8A667492-D3C2-47EE-9991-65C852C929E5}" srcOrd="0" destOrd="0" parTransId="{1AD38DF3-9234-4C45-8007-635DC5568661}" sibTransId="{E08400AA-D5FE-43CB-A144-F65F9B4E3AF0}"/>
    <dgm:cxn modelId="{5FA4E55B-CCB7-4BB6-8D31-ADFCFDDD0CE4}" type="presOf" srcId="{AAA899D2-82C1-482D-BB36-5A2FB83AF7A1}" destId="{75FAB5C6-D098-4BC5-995E-E72C333EC9B3}" srcOrd="0" destOrd="0" presId="urn:microsoft.com/office/officeart/2005/8/layout/hierarchy6"/>
    <dgm:cxn modelId="{05EA0748-AB0D-49D6-A633-E1D81CFA8420}" type="presOf" srcId="{25A1B8A0-CAD7-4888-AD26-F3980FEAA8F2}" destId="{7279CC07-61DD-4066-AEDE-0D90C9476C78}" srcOrd="1" destOrd="0" presId="urn:microsoft.com/office/officeart/2005/8/layout/hierarchy6"/>
    <dgm:cxn modelId="{C1E006A1-5F48-43A6-A066-220FE19DBA8F}" type="presOf" srcId="{C7B5E644-B0DB-488B-BAE6-800A180FA210}" destId="{ABA2D3D7-0360-47FD-AB79-4EFB11D21D76}" srcOrd="1" destOrd="0" presId="urn:microsoft.com/office/officeart/2005/8/layout/hierarchy6"/>
    <dgm:cxn modelId="{F04D1F60-E523-4CC1-AF4E-9F3C293869F2}" type="presOf" srcId="{00AA634E-C12E-46A6-919B-D8A76F9B805B}" destId="{2AD171C1-F8D7-46D6-B6B6-8E4CA1454A4E}" srcOrd="0" destOrd="0" presId="urn:microsoft.com/office/officeart/2005/8/layout/hierarchy6"/>
    <dgm:cxn modelId="{F420F218-D13E-407E-BCF9-926C8C9EE370}" type="presOf" srcId="{3A34C578-4905-4AF8-A883-11F23309C04B}" destId="{3D70E6FF-3CB9-4A1A-8365-FEFD0E0AEFD2}" srcOrd="0" destOrd="0" presId="urn:microsoft.com/office/officeart/2005/8/layout/hierarchy6"/>
    <dgm:cxn modelId="{79942250-FAD2-4010-99C5-8028E52D9B30}" srcId="{B84E51F6-1AED-4B80-8D8C-BC527A9601D9}" destId="{B049D127-6A56-4484-9DD3-81A21D553456}" srcOrd="4" destOrd="0" parTransId="{F5B13510-9715-4BD5-B3AF-D0430E3CD42C}" sibTransId="{7137FD94-32C5-48C9-9232-4CBAA962C552}"/>
    <dgm:cxn modelId="{582A2BBD-FC26-4CE3-8538-3CA2623F85F4}" srcId="{A82E6087-640D-4E5C-8A11-D55F15D2487B}" destId="{B84E51F6-1AED-4B80-8D8C-BC527A9601D9}" srcOrd="0" destOrd="0" parTransId="{FD17CBA1-73BA-407F-851D-9683592ED31F}" sibTransId="{FBEDA9DE-291C-4640-A4D1-129D3E30C657}"/>
    <dgm:cxn modelId="{3FFC154C-5643-485B-BBE6-512D459EA92B}" type="presOf" srcId="{1C972AD7-BE02-44A5-8446-108D1AE0683E}" destId="{8AAC8844-E6D3-42DA-8C45-E557984AA241}" srcOrd="0" destOrd="0" presId="urn:microsoft.com/office/officeart/2005/8/layout/hierarchy6"/>
    <dgm:cxn modelId="{F7504442-8978-4A82-B102-A71287DE2BEC}" type="presOf" srcId="{E5A3A603-5AE1-4826-822E-5158F1E1E982}" destId="{EE26D89F-37C7-4E66-93AB-9A7256030DF0}" srcOrd="0" destOrd="0" presId="urn:microsoft.com/office/officeart/2005/8/layout/hierarchy6"/>
    <dgm:cxn modelId="{AFAC2019-925D-40F8-A40C-D0942515095D}" type="presOf" srcId="{3A269F53-D788-4192-A087-43AC89FE759E}" destId="{D5186998-2839-407F-8D78-AF57E4CB8375}" srcOrd="0" destOrd="0" presId="urn:microsoft.com/office/officeart/2005/8/layout/hierarchy6"/>
    <dgm:cxn modelId="{488E45FF-6110-40D3-957E-763C94170A7C}" type="presOf" srcId="{0B2EC0F7-1D15-4BBE-BD36-E3814587004B}" destId="{9D277BC9-1D75-4183-B04F-C6DC964EF145}" srcOrd="0" destOrd="0" presId="urn:microsoft.com/office/officeart/2005/8/layout/hierarchy6"/>
    <dgm:cxn modelId="{C2C921E6-376A-46CC-BA57-F15182CC21E2}" srcId="{8A667492-D3C2-47EE-9991-65C852C929E5}" destId="{A82E6087-640D-4E5C-8A11-D55F15D2487B}" srcOrd="4" destOrd="0" parTransId="{3BA435DA-03FF-4A6D-84CE-5FF26F4C8B7F}" sibTransId="{40B09CE8-8CBF-412F-9E0B-47742AB50611}"/>
    <dgm:cxn modelId="{9AEBC5A0-7F27-42FF-89F1-6569FD7E9DAF}" srcId="{B84E51F6-1AED-4B80-8D8C-BC527A9601D9}" destId="{204C935E-ADC2-43A2-9826-65820E37D6FD}" srcOrd="0" destOrd="0" parTransId="{8EA19D2B-83C9-4D61-A1A8-01A26470CEC4}" sibTransId="{830AD315-C500-4AEF-A6CA-6C7B0CF15AFA}"/>
    <dgm:cxn modelId="{AA717818-0B7D-49F1-87B0-207BFAB1515A}" type="presOf" srcId="{B84E51F6-1AED-4B80-8D8C-BC527A9601D9}" destId="{FD04A5BA-57FB-4D1F-8997-63AE4D43C79E}" srcOrd="0" destOrd="0" presId="urn:microsoft.com/office/officeart/2005/8/layout/hierarchy6"/>
    <dgm:cxn modelId="{2A8B7A75-635D-4D48-A630-1047B1D65331}" type="presOf" srcId="{8EA19D2B-83C9-4D61-A1A8-01A26470CEC4}" destId="{829D75D8-3961-4DF2-9BC2-903CAD6F6E7D}" srcOrd="0" destOrd="0" presId="urn:microsoft.com/office/officeart/2005/8/layout/hierarchy6"/>
    <dgm:cxn modelId="{36EBF293-E2DB-49A3-AF32-495AEA4C15C0}" type="presOf" srcId="{03BD476D-B6BD-480F-A466-42BF9364F239}" destId="{F03511CB-F5A4-4080-9BD2-6F232F885379}" srcOrd="0" destOrd="0" presId="urn:microsoft.com/office/officeart/2005/8/layout/hierarchy6"/>
    <dgm:cxn modelId="{D917E90C-4539-455E-B1AB-3FA347F5212A}" type="presOf" srcId="{6E1442FB-1856-4EDC-9DB3-2888B1050AF5}" destId="{90F351CA-6D7B-4B89-AB6C-EDFBF1F752E8}" srcOrd="0" destOrd="0" presId="urn:microsoft.com/office/officeart/2005/8/layout/hierarchy6"/>
    <dgm:cxn modelId="{3171D69B-06A8-4A29-A572-CFEB03D7227E}" type="presOf" srcId="{FD17CBA1-73BA-407F-851D-9683592ED31F}" destId="{6A22F70E-3D70-49AA-9B94-AAC4BB6B025D}" srcOrd="0" destOrd="0" presId="urn:microsoft.com/office/officeart/2005/8/layout/hierarchy6"/>
    <dgm:cxn modelId="{9D32679F-E9C1-48CD-90B5-39EA2C80E5B8}" type="presOf" srcId="{C3E8E6F7-FDCD-48E8-ADE4-38DD5AB46BED}" destId="{4703756A-35E6-4CA7-AAE5-158AEC2A9BCF}" srcOrd="0" destOrd="0" presId="urn:microsoft.com/office/officeart/2005/8/layout/hierarchy6"/>
    <dgm:cxn modelId="{37BBC07C-4B7C-44E0-AE1D-3E2F0E55D594}" type="presOf" srcId="{8A667492-D3C2-47EE-9991-65C852C929E5}" destId="{04CD753F-8156-422C-8260-CCD61A75655F}" srcOrd="0" destOrd="0" presId="urn:microsoft.com/office/officeart/2005/8/layout/hierarchy6"/>
    <dgm:cxn modelId="{E59FB6E8-F8AD-4C68-BFDC-E0BC8FF98921}" type="presOf" srcId="{D7AA497E-5376-4B16-9AA5-AD72392FA660}" destId="{D5E1924F-04DA-47DF-B839-D87F9A20A3CE}" srcOrd="0" destOrd="0" presId="urn:microsoft.com/office/officeart/2005/8/layout/hierarchy6"/>
    <dgm:cxn modelId="{B6CB4548-5365-495E-84B4-67EEA5FED032}" type="presOf" srcId="{204C935E-ADC2-43A2-9826-65820E37D6FD}" destId="{113FCB5D-C125-46BB-B04E-45F396B7AB4F}" srcOrd="0" destOrd="0" presId="urn:microsoft.com/office/officeart/2005/8/layout/hierarchy6"/>
    <dgm:cxn modelId="{886427DD-E41F-4248-9B28-53D4C18BBAC5}" type="presOf" srcId="{5EC72F3A-D49A-4343-960D-FFB0C7552A64}" destId="{BEA403A3-BDAC-4851-84BF-E9B1973491E6}" srcOrd="0" destOrd="0" presId="urn:microsoft.com/office/officeart/2005/8/layout/hierarchy6"/>
    <dgm:cxn modelId="{683CA9C6-E295-4B0A-8018-2BFECC440690}" type="presOf" srcId="{6E1442FB-1856-4EDC-9DB3-2888B1050AF5}" destId="{98E2A762-0471-4D97-BB1E-2F88A2D145CA}" srcOrd="1" destOrd="0" presId="urn:microsoft.com/office/officeart/2005/8/layout/hierarchy6"/>
    <dgm:cxn modelId="{06782CA4-6699-4F35-8E01-A711B3D80CF1}" type="presOf" srcId="{D7AA497E-5376-4B16-9AA5-AD72392FA660}" destId="{BCC9AE20-BA25-4C9B-910B-10A70E6BB291}" srcOrd="1" destOrd="0" presId="urn:microsoft.com/office/officeart/2005/8/layout/hierarchy6"/>
    <dgm:cxn modelId="{B63F89D2-ED68-4524-99BA-9AFEE3E3C41C}" type="presOf" srcId="{A82E6087-640D-4E5C-8A11-D55F15D2487B}" destId="{5BE0FA4A-6187-4BE9-84A8-A5C2A719BAEE}" srcOrd="0" destOrd="0" presId="urn:microsoft.com/office/officeart/2005/8/layout/hierarchy6"/>
    <dgm:cxn modelId="{9A270FBD-B9E4-480E-9FA1-FA860DEBCDE1}" type="presOf" srcId="{4BE21C24-EAE6-4045-AC64-AD5FFB4E5220}" destId="{79CA9D52-BF86-4770-A376-C497F0999A6E}" srcOrd="0" destOrd="0" presId="urn:microsoft.com/office/officeart/2005/8/layout/hierarchy6"/>
    <dgm:cxn modelId="{516854DE-FBF4-446F-967B-55B8ECD07472}" srcId="{B84E51F6-1AED-4B80-8D8C-BC527A9601D9}" destId="{39BCDF7B-B195-4D4C-B3F9-489878EBA13F}" srcOrd="1" destOrd="0" parTransId="{C5E2A4CE-DEF7-4D51-96D8-3F6CE17995C4}" sibTransId="{E21F52E3-A182-4075-83F1-1133241E2A4D}"/>
    <dgm:cxn modelId="{53F0D6EC-2C2F-411D-83E9-A43D37859D08}" srcId="{B84E51F6-1AED-4B80-8D8C-BC527A9601D9}" destId="{0B2EC0F7-1D15-4BBE-BD36-E3814587004B}" srcOrd="3" destOrd="0" parTransId="{3A269F53-D788-4192-A087-43AC89FE759E}" sibTransId="{1E7A0323-4490-4F0D-A317-209BC7AE9F09}"/>
    <dgm:cxn modelId="{0618CC7E-4951-4804-8EC1-D5B11FD50C16}" type="presOf" srcId="{C5E2A4CE-DEF7-4D51-96D8-3F6CE17995C4}" destId="{946CE3E8-7463-423E-96BB-7F4252A2C49A}" srcOrd="0" destOrd="0" presId="urn:microsoft.com/office/officeart/2005/8/layout/hierarchy6"/>
    <dgm:cxn modelId="{3FCA6730-2466-4BA0-813E-822B193C3607}" srcId="{B84E51F6-1AED-4B80-8D8C-BC527A9601D9}" destId="{6A6F5BBF-F9FA-41BC-A696-FD1F852EF98E}" srcOrd="2" destOrd="0" parTransId="{00AA634E-C12E-46A6-919B-D8A76F9B805B}" sibTransId="{9827019A-922D-454F-8E8A-F4837116D62F}"/>
    <dgm:cxn modelId="{9A51F4B0-4347-46E5-A11F-F03C0077820B}" type="presOf" srcId="{3BA435DA-03FF-4A6D-84CE-5FF26F4C8B7F}" destId="{77AD46C6-E28E-49B6-81E0-3136040308C5}" srcOrd="0" destOrd="0" presId="urn:microsoft.com/office/officeart/2005/8/layout/hierarchy6"/>
    <dgm:cxn modelId="{B864FB7D-D8EC-4242-93C0-172634E40711}" srcId="{8A667492-D3C2-47EE-9991-65C852C929E5}" destId="{AAA899D2-82C1-482D-BB36-5A2FB83AF7A1}" srcOrd="0" destOrd="0" parTransId="{5EC72F3A-D49A-4343-960D-FFB0C7552A64}" sibTransId="{BAC35E80-60D8-4A1E-84E2-3C4303C02813}"/>
    <dgm:cxn modelId="{949D9A05-4FB8-4CD1-AF74-63A3673DB4AA}" type="presOf" srcId="{C7B5E644-B0DB-488B-BAE6-800A180FA210}" destId="{E64B3726-D402-4C6E-8861-DE480FE9C296}" srcOrd="0" destOrd="0" presId="urn:microsoft.com/office/officeart/2005/8/layout/hierarchy6"/>
    <dgm:cxn modelId="{2081C1DB-29AE-4527-ADBD-AA3B2731DF62}" type="presOf" srcId="{6A6F5BBF-F9FA-41BC-A696-FD1F852EF98E}" destId="{476D367E-4AAF-4966-B25E-2FF9D50C7A6E}" srcOrd="0" destOrd="0" presId="urn:microsoft.com/office/officeart/2005/8/layout/hierarchy6"/>
    <dgm:cxn modelId="{B5D4E563-C35F-45B2-B404-44E2806057DE}" type="presOf" srcId="{F5B13510-9715-4BD5-B3AF-D0430E3CD42C}" destId="{E5009E49-E0C3-4FC1-9AA7-6811B4E6758C}" srcOrd="0" destOrd="0" presId="urn:microsoft.com/office/officeart/2005/8/layout/hierarchy6"/>
    <dgm:cxn modelId="{F2A876B3-D78D-4DC8-A9FD-9DD9367C98C7}" type="presParOf" srcId="{3D70E6FF-3CB9-4A1A-8365-FEFD0E0AEFD2}" destId="{7B256B5D-5CB5-4D04-AEBF-DAFBD721FCE0}" srcOrd="0" destOrd="0" presId="urn:microsoft.com/office/officeart/2005/8/layout/hierarchy6"/>
    <dgm:cxn modelId="{E406A618-3762-490B-BDAA-5C6790857731}" type="presParOf" srcId="{7B256B5D-5CB5-4D04-AEBF-DAFBD721FCE0}" destId="{15972576-AE2B-41E1-AE12-6EF94C338739}" srcOrd="0" destOrd="0" presId="urn:microsoft.com/office/officeart/2005/8/layout/hierarchy6"/>
    <dgm:cxn modelId="{B244A337-3F0F-4661-B29A-7B8125AF2736}" type="presParOf" srcId="{7B256B5D-5CB5-4D04-AEBF-DAFBD721FCE0}" destId="{C4CAE978-9B35-46A8-900A-AF520806E374}" srcOrd="1" destOrd="0" presId="urn:microsoft.com/office/officeart/2005/8/layout/hierarchy6"/>
    <dgm:cxn modelId="{BAB9C009-C3D5-4A4A-9A95-6310856AC5C7}" type="presParOf" srcId="{C4CAE978-9B35-46A8-900A-AF520806E374}" destId="{B7950DF9-7B32-4A39-BD49-DED92EB9634D}" srcOrd="0" destOrd="0" presId="urn:microsoft.com/office/officeart/2005/8/layout/hierarchy6"/>
    <dgm:cxn modelId="{F0984E6B-7038-4AD6-99AE-7D2C4BFBAAA3}" type="presParOf" srcId="{B7950DF9-7B32-4A39-BD49-DED92EB9634D}" destId="{04CD753F-8156-422C-8260-CCD61A75655F}" srcOrd="0" destOrd="0" presId="urn:microsoft.com/office/officeart/2005/8/layout/hierarchy6"/>
    <dgm:cxn modelId="{1D21CE0F-A955-4335-AC23-1D2315FF8E14}" type="presParOf" srcId="{B7950DF9-7B32-4A39-BD49-DED92EB9634D}" destId="{744A6920-76FA-487E-95F4-9F170E8C3956}" srcOrd="1" destOrd="0" presId="urn:microsoft.com/office/officeart/2005/8/layout/hierarchy6"/>
    <dgm:cxn modelId="{67AC54C4-86DA-4F6A-BB4F-4A2C47FA1E63}" type="presParOf" srcId="{744A6920-76FA-487E-95F4-9F170E8C3956}" destId="{BEA403A3-BDAC-4851-84BF-E9B1973491E6}" srcOrd="0" destOrd="0" presId="urn:microsoft.com/office/officeart/2005/8/layout/hierarchy6"/>
    <dgm:cxn modelId="{FB91ECE0-FA79-4D5F-84F5-CC43DCCEDDEF}" type="presParOf" srcId="{744A6920-76FA-487E-95F4-9F170E8C3956}" destId="{91F9CB62-268B-4C05-8F65-4EF3D1DDE916}" srcOrd="1" destOrd="0" presId="urn:microsoft.com/office/officeart/2005/8/layout/hierarchy6"/>
    <dgm:cxn modelId="{EF1A3818-CD03-4E60-885D-EB4F52563C77}" type="presParOf" srcId="{91F9CB62-268B-4C05-8F65-4EF3D1DDE916}" destId="{75FAB5C6-D098-4BC5-995E-E72C333EC9B3}" srcOrd="0" destOrd="0" presId="urn:microsoft.com/office/officeart/2005/8/layout/hierarchy6"/>
    <dgm:cxn modelId="{4D631B01-AD87-4673-9FC8-F1F6A3EC4A40}" type="presParOf" srcId="{91F9CB62-268B-4C05-8F65-4EF3D1DDE916}" destId="{A7C1022D-C4D8-4B96-BBDD-B2FCA68E8B74}" srcOrd="1" destOrd="0" presId="urn:microsoft.com/office/officeart/2005/8/layout/hierarchy6"/>
    <dgm:cxn modelId="{869EC5ED-17E0-4B30-B602-3E92F068E702}" type="presParOf" srcId="{744A6920-76FA-487E-95F4-9F170E8C3956}" destId="{EE26D89F-37C7-4E66-93AB-9A7256030DF0}" srcOrd="2" destOrd="0" presId="urn:microsoft.com/office/officeart/2005/8/layout/hierarchy6"/>
    <dgm:cxn modelId="{60A9DAD4-2BBF-4459-9E44-C5506969F2A7}" type="presParOf" srcId="{744A6920-76FA-487E-95F4-9F170E8C3956}" destId="{BB4FEFD5-8100-4646-A96D-CB533A481ADD}" srcOrd="3" destOrd="0" presId="urn:microsoft.com/office/officeart/2005/8/layout/hierarchy6"/>
    <dgm:cxn modelId="{F4884258-A6A3-4A95-8441-39BBB5E71790}" type="presParOf" srcId="{BB4FEFD5-8100-4646-A96D-CB533A481ADD}" destId="{F03511CB-F5A4-4080-9BD2-6F232F885379}" srcOrd="0" destOrd="0" presId="urn:microsoft.com/office/officeart/2005/8/layout/hierarchy6"/>
    <dgm:cxn modelId="{EC8735C8-BFFE-4D21-B20E-6EA60774C8B5}" type="presParOf" srcId="{BB4FEFD5-8100-4646-A96D-CB533A481ADD}" destId="{2E6CE8C7-2005-428F-90C0-5B13AAEB14A8}" srcOrd="1" destOrd="0" presId="urn:microsoft.com/office/officeart/2005/8/layout/hierarchy6"/>
    <dgm:cxn modelId="{EA2F9E49-00C4-46AD-B5DB-77ED8719B406}" type="presParOf" srcId="{744A6920-76FA-487E-95F4-9F170E8C3956}" destId="{8AAC8844-E6D3-42DA-8C45-E557984AA241}" srcOrd="4" destOrd="0" presId="urn:microsoft.com/office/officeart/2005/8/layout/hierarchy6"/>
    <dgm:cxn modelId="{E9EC2339-3AC4-42A3-95FD-0BE8F4DBE4CA}" type="presParOf" srcId="{744A6920-76FA-487E-95F4-9F170E8C3956}" destId="{E58263F8-0D9F-4BD5-94F9-8BE8051D3086}" srcOrd="5" destOrd="0" presId="urn:microsoft.com/office/officeart/2005/8/layout/hierarchy6"/>
    <dgm:cxn modelId="{04131F15-7BE5-4700-B7D9-0C3733D9C977}" type="presParOf" srcId="{E58263F8-0D9F-4BD5-94F9-8BE8051D3086}" destId="{4703756A-35E6-4CA7-AAE5-158AEC2A9BCF}" srcOrd="0" destOrd="0" presId="urn:microsoft.com/office/officeart/2005/8/layout/hierarchy6"/>
    <dgm:cxn modelId="{8B5587CE-2864-4AAF-81A1-5FC6F25B01A4}" type="presParOf" srcId="{E58263F8-0D9F-4BD5-94F9-8BE8051D3086}" destId="{59D5C18D-F500-4C4F-ABA1-2F681862CD52}" srcOrd="1" destOrd="0" presId="urn:microsoft.com/office/officeart/2005/8/layout/hierarchy6"/>
    <dgm:cxn modelId="{74E9C73E-FA78-4112-9542-3A6373726553}" type="presParOf" srcId="{744A6920-76FA-487E-95F4-9F170E8C3956}" destId="{79CA9D52-BF86-4770-A376-C497F0999A6E}" srcOrd="6" destOrd="0" presId="urn:microsoft.com/office/officeart/2005/8/layout/hierarchy6"/>
    <dgm:cxn modelId="{B85E9232-C6B6-42CB-88EF-B684F582079E}" type="presParOf" srcId="{744A6920-76FA-487E-95F4-9F170E8C3956}" destId="{F47BDFD2-6F3F-4E44-9856-08058A73C8CF}" srcOrd="7" destOrd="0" presId="urn:microsoft.com/office/officeart/2005/8/layout/hierarchy6"/>
    <dgm:cxn modelId="{6824DBEA-A115-4D20-8E3B-18032F6BE6AF}" type="presParOf" srcId="{F47BDFD2-6F3F-4E44-9856-08058A73C8CF}" destId="{B9DB754A-3803-46C0-82AE-1B9DB6B0E97E}" srcOrd="0" destOrd="0" presId="urn:microsoft.com/office/officeart/2005/8/layout/hierarchy6"/>
    <dgm:cxn modelId="{9BBD395B-FA6B-463F-8E15-6AD64A86515B}" type="presParOf" srcId="{F47BDFD2-6F3F-4E44-9856-08058A73C8CF}" destId="{AAB0F888-7B01-42C7-BA9D-FC91751C93E9}" srcOrd="1" destOrd="0" presId="urn:microsoft.com/office/officeart/2005/8/layout/hierarchy6"/>
    <dgm:cxn modelId="{8024077A-8BC7-498B-89C6-B7C5D696104D}" type="presParOf" srcId="{744A6920-76FA-487E-95F4-9F170E8C3956}" destId="{77AD46C6-E28E-49B6-81E0-3136040308C5}" srcOrd="8" destOrd="0" presId="urn:microsoft.com/office/officeart/2005/8/layout/hierarchy6"/>
    <dgm:cxn modelId="{372544EC-BA5A-4D85-9666-B8EA06EF03F3}" type="presParOf" srcId="{744A6920-76FA-487E-95F4-9F170E8C3956}" destId="{E77E4A66-0B66-4A36-BDDC-6EEF8499FCE3}" srcOrd="9" destOrd="0" presId="urn:microsoft.com/office/officeart/2005/8/layout/hierarchy6"/>
    <dgm:cxn modelId="{5B181CF7-AF2E-42E9-B307-869A14EB13BA}" type="presParOf" srcId="{E77E4A66-0B66-4A36-BDDC-6EEF8499FCE3}" destId="{5BE0FA4A-6187-4BE9-84A8-A5C2A719BAEE}" srcOrd="0" destOrd="0" presId="urn:microsoft.com/office/officeart/2005/8/layout/hierarchy6"/>
    <dgm:cxn modelId="{E0B2E121-7A50-4C55-82AC-B7131C26B01B}" type="presParOf" srcId="{E77E4A66-0B66-4A36-BDDC-6EEF8499FCE3}" destId="{7E7D00DF-38DB-477A-8B7C-060EC93FAC1D}" srcOrd="1" destOrd="0" presId="urn:microsoft.com/office/officeart/2005/8/layout/hierarchy6"/>
    <dgm:cxn modelId="{062A1402-6A02-42F1-966C-97072156C66D}" type="presParOf" srcId="{7E7D00DF-38DB-477A-8B7C-060EC93FAC1D}" destId="{6A22F70E-3D70-49AA-9B94-AAC4BB6B025D}" srcOrd="0" destOrd="0" presId="urn:microsoft.com/office/officeart/2005/8/layout/hierarchy6"/>
    <dgm:cxn modelId="{E0067864-0B62-47ED-AD53-6B240467A8FB}" type="presParOf" srcId="{7E7D00DF-38DB-477A-8B7C-060EC93FAC1D}" destId="{05CE83A7-0807-4D8F-8F76-00F3E9F24E6A}" srcOrd="1" destOrd="0" presId="urn:microsoft.com/office/officeart/2005/8/layout/hierarchy6"/>
    <dgm:cxn modelId="{E539C191-3789-4178-AD80-28A53CACD971}" type="presParOf" srcId="{05CE83A7-0807-4D8F-8F76-00F3E9F24E6A}" destId="{FD04A5BA-57FB-4D1F-8997-63AE4D43C79E}" srcOrd="0" destOrd="0" presId="urn:microsoft.com/office/officeart/2005/8/layout/hierarchy6"/>
    <dgm:cxn modelId="{60511C5C-79BC-445C-BA66-6A8DCFD85B88}" type="presParOf" srcId="{05CE83A7-0807-4D8F-8F76-00F3E9F24E6A}" destId="{6400F369-0B35-4C85-91C3-9353158F2E31}" srcOrd="1" destOrd="0" presId="urn:microsoft.com/office/officeart/2005/8/layout/hierarchy6"/>
    <dgm:cxn modelId="{F7C9B4E6-BDB3-4594-BC97-536C2D2715AA}" type="presParOf" srcId="{6400F369-0B35-4C85-91C3-9353158F2E31}" destId="{829D75D8-3961-4DF2-9BC2-903CAD6F6E7D}" srcOrd="0" destOrd="0" presId="urn:microsoft.com/office/officeart/2005/8/layout/hierarchy6"/>
    <dgm:cxn modelId="{B666AD86-F947-4776-8FFC-521A8491F208}" type="presParOf" srcId="{6400F369-0B35-4C85-91C3-9353158F2E31}" destId="{2D8FAD7E-CB43-472F-8328-9C1998D46301}" srcOrd="1" destOrd="0" presId="urn:microsoft.com/office/officeart/2005/8/layout/hierarchy6"/>
    <dgm:cxn modelId="{F0D6AF44-743C-4C10-A410-A2ABDB059F7D}" type="presParOf" srcId="{2D8FAD7E-CB43-472F-8328-9C1998D46301}" destId="{113FCB5D-C125-46BB-B04E-45F396B7AB4F}" srcOrd="0" destOrd="0" presId="urn:microsoft.com/office/officeart/2005/8/layout/hierarchy6"/>
    <dgm:cxn modelId="{8DCFD73F-A7A9-426E-813A-9638878F5258}" type="presParOf" srcId="{2D8FAD7E-CB43-472F-8328-9C1998D46301}" destId="{68638DF6-3F8D-4AE1-91C5-48BF0F0EFE4E}" srcOrd="1" destOrd="0" presId="urn:microsoft.com/office/officeart/2005/8/layout/hierarchy6"/>
    <dgm:cxn modelId="{4623FE6F-E33F-4F82-A719-6346ABC2E9ED}" type="presParOf" srcId="{6400F369-0B35-4C85-91C3-9353158F2E31}" destId="{946CE3E8-7463-423E-96BB-7F4252A2C49A}" srcOrd="2" destOrd="0" presId="urn:microsoft.com/office/officeart/2005/8/layout/hierarchy6"/>
    <dgm:cxn modelId="{9612004D-5921-4792-B313-C36676C8229A}" type="presParOf" srcId="{6400F369-0B35-4C85-91C3-9353158F2E31}" destId="{9E8913E8-8957-4B4C-A250-F10005F5F830}" srcOrd="3" destOrd="0" presId="urn:microsoft.com/office/officeart/2005/8/layout/hierarchy6"/>
    <dgm:cxn modelId="{1C165820-DE16-40D5-A2FD-A2F2CEAEAECE}" type="presParOf" srcId="{9E8913E8-8957-4B4C-A250-F10005F5F830}" destId="{CEF43CF4-6DAF-46B7-B2A9-88EEEDF03477}" srcOrd="0" destOrd="0" presId="urn:microsoft.com/office/officeart/2005/8/layout/hierarchy6"/>
    <dgm:cxn modelId="{9447FDEE-3922-4549-8C11-4ADC7B765A19}" type="presParOf" srcId="{9E8913E8-8957-4B4C-A250-F10005F5F830}" destId="{C0B44380-C554-46EA-B0BD-5262580BB712}" srcOrd="1" destOrd="0" presId="urn:microsoft.com/office/officeart/2005/8/layout/hierarchy6"/>
    <dgm:cxn modelId="{1DC1B434-CE29-41BE-A8A2-9064C0049717}" type="presParOf" srcId="{6400F369-0B35-4C85-91C3-9353158F2E31}" destId="{2AD171C1-F8D7-46D6-B6B6-8E4CA1454A4E}" srcOrd="4" destOrd="0" presId="urn:microsoft.com/office/officeart/2005/8/layout/hierarchy6"/>
    <dgm:cxn modelId="{96D28F94-44EF-4664-8DED-101252790ADB}" type="presParOf" srcId="{6400F369-0B35-4C85-91C3-9353158F2E31}" destId="{A7DFF965-CF19-4A2C-82A1-33B2B0314BA6}" srcOrd="5" destOrd="0" presId="urn:microsoft.com/office/officeart/2005/8/layout/hierarchy6"/>
    <dgm:cxn modelId="{928599FE-BE26-459B-BC14-C28746E6EF25}" type="presParOf" srcId="{A7DFF965-CF19-4A2C-82A1-33B2B0314BA6}" destId="{476D367E-4AAF-4966-B25E-2FF9D50C7A6E}" srcOrd="0" destOrd="0" presId="urn:microsoft.com/office/officeart/2005/8/layout/hierarchy6"/>
    <dgm:cxn modelId="{D639FFB1-0751-459B-A7A8-40BC481618A1}" type="presParOf" srcId="{A7DFF965-CF19-4A2C-82A1-33B2B0314BA6}" destId="{2258EA06-15EC-42B4-B44A-167C01B7A239}" srcOrd="1" destOrd="0" presId="urn:microsoft.com/office/officeart/2005/8/layout/hierarchy6"/>
    <dgm:cxn modelId="{2CFA9065-F861-49A5-B4FB-1F851732CE9F}" type="presParOf" srcId="{6400F369-0B35-4C85-91C3-9353158F2E31}" destId="{D5186998-2839-407F-8D78-AF57E4CB8375}" srcOrd="6" destOrd="0" presId="urn:microsoft.com/office/officeart/2005/8/layout/hierarchy6"/>
    <dgm:cxn modelId="{0B4B2AEC-3D92-4D6C-9C57-526DD26F5F17}" type="presParOf" srcId="{6400F369-0B35-4C85-91C3-9353158F2E31}" destId="{F63C483C-047F-45A3-ADC1-53F87DC5DE5B}" srcOrd="7" destOrd="0" presId="urn:microsoft.com/office/officeart/2005/8/layout/hierarchy6"/>
    <dgm:cxn modelId="{6AAACA5F-86FC-4745-A413-BFF66F45EA18}" type="presParOf" srcId="{F63C483C-047F-45A3-ADC1-53F87DC5DE5B}" destId="{9D277BC9-1D75-4183-B04F-C6DC964EF145}" srcOrd="0" destOrd="0" presId="urn:microsoft.com/office/officeart/2005/8/layout/hierarchy6"/>
    <dgm:cxn modelId="{C88C961E-1E6C-4FA3-9212-0F2D70010F78}" type="presParOf" srcId="{F63C483C-047F-45A3-ADC1-53F87DC5DE5B}" destId="{651CD5D4-7447-4210-A2C5-0242E12F0C0C}" srcOrd="1" destOrd="0" presId="urn:microsoft.com/office/officeart/2005/8/layout/hierarchy6"/>
    <dgm:cxn modelId="{BE2BB451-0A3E-4C08-AD7C-80586DF61BCB}" type="presParOf" srcId="{6400F369-0B35-4C85-91C3-9353158F2E31}" destId="{E5009E49-E0C3-4FC1-9AA7-6811B4E6758C}" srcOrd="8" destOrd="0" presId="urn:microsoft.com/office/officeart/2005/8/layout/hierarchy6"/>
    <dgm:cxn modelId="{966542A3-9E50-41C9-B49A-A0D95CD33F3D}" type="presParOf" srcId="{6400F369-0B35-4C85-91C3-9353158F2E31}" destId="{953D1BDC-D553-455E-BCA1-592D4C226734}" srcOrd="9" destOrd="0" presId="urn:microsoft.com/office/officeart/2005/8/layout/hierarchy6"/>
    <dgm:cxn modelId="{814DA313-A938-44D6-979F-98F6000C8DCF}" type="presParOf" srcId="{953D1BDC-D553-455E-BCA1-592D4C226734}" destId="{955CD89C-090C-45C1-830B-FF2C58F3CBC5}" srcOrd="0" destOrd="0" presId="urn:microsoft.com/office/officeart/2005/8/layout/hierarchy6"/>
    <dgm:cxn modelId="{F45810A7-C2C7-4981-B5A4-9C1CACE9503A}" type="presParOf" srcId="{953D1BDC-D553-455E-BCA1-592D4C226734}" destId="{11AA0329-364B-4E2B-B85D-3DCE7B8E8BB5}" srcOrd="1" destOrd="0" presId="urn:microsoft.com/office/officeart/2005/8/layout/hierarchy6"/>
    <dgm:cxn modelId="{A3838397-DD18-4753-A46B-1C1FB365B280}" type="presParOf" srcId="{3D70E6FF-3CB9-4A1A-8365-FEFD0E0AEFD2}" destId="{D34BB6E2-F141-4A79-A6A4-BB1A6562C33E}" srcOrd="1" destOrd="0" presId="urn:microsoft.com/office/officeart/2005/8/layout/hierarchy6"/>
    <dgm:cxn modelId="{F5FE760E-9054-47A2-80B9-4CB0E06B89B1}" type="presParOf" srcId="{D34BB6E2-F141-4A79-A6A4-BB1A6562C33E}" destId="{73255D31-3D98-4E00-8F6D-8599BB071082}" srcOrd="0" destOrd="0" presId="urn:microsoft.com/office/officeart/2005/8/layout/hierarchy6"/>
    <dgm:cxn modelId="{42B9B904-AAE0-4E01-B71F-E919FD6FBA7C}" type="presParOf" srcId="{73255D31-3D98-4E00-8F6D-8599BB071082}" destId="{90F351CA-6D7B-4B89-AB6C-EDFBF1F752E8}" srcOrd="0" destOrd="0" presId="urn:microsoft.com/office/officeart/2005/8/layout/hierarchy6"/>
    <dgm:cxn modelId="{520C9BD1-C0A6-40DF-8A74-31842F79599C}" type="presParOf" srcId="{73255D31-3D98-4E00-8F6D-8599BB071082}" destId="{98E2A762-0471-4D97-BB1E-2F88A2D145CA}" srcOrd="1" destOrd="0" presId="urn:microsoft.com/office/officeart/2005/8/layout/hierarchy6"/>
    <dgm:cxn modelId="{EA1CF3DB-9207-4F55-9EC2-ADB3F65FD983}" type="presParOf" srcId="{D34BB6E2-F141-4A79-A6A4-BB1A6562C33E}" destId="{4CC8CBDF-7D9D-4792-9662-40128541F1B0}" srcOrd="1" destOrd="0" presId="urn:microsoft.com/office/officeart/2005/8/layout/hierarchy6"/>
    <dgm:cxn modelId="{8A30BF5D-F24A-4414-A157-70223B21187A}" type="presParOf" srcId="{4CC8CBDF-7D9D-4792-9662-40128541F1B0}" destId="{1284DBBE-3063-4EC0-8F9D-8C6230C19F3A}" srcOrd="0" destOrd="0" presId="urn:microsoft.com/office/officeart/2005/8/layout/hierarchy6"/>
    <dgm:cxn modelId="{E5C62927-3245-4393-BD58-7300FC78CFA7}" type="presParOf" srcId="{D34BB6E2-F141-4A79-A6A4-BB1A6562C33E}" destId="{09E9790B-78D5-4C74-9CA9-9923BC0C5926}" srcOrd="2" destOrd="0" presId="urn:microsoft.com/office/officeart/2005/8/layout/hierarchy6"/>
    <dgm:cxn modelId="{1D7728E7-844E-4E8B-9D66-45B18E6CFDA3}" type="presParOf" srcId="{09E9790B-78D5-4C74-9CA9-9923BC0C5926}" destId="{E64B3726-D402-4C6E-8861-DE480FE9C296}" srcOrd="0" destOrd="0" presId="urn:microsoft.com/office/officeart/2005/8/layout/hierarchy6"/>
    <dgm:cxn modelId="{78D8F6DD-14AB-4354-8097-F7E4D6154C6B}" type="presParOf" srcId="{09E9790B-78D5-4C74-9CA9-9923BC0C5926}" destId="{ABA2D3D7-0360-47FD-AB79-4EFB11D21D76}" srcOrd="1" destOrd="0" presId="urn:microsoft.com/office/officeart/2005/8/layout/hierarchy6"/>
    <dgm:cxn modelId="{BD995F37-7DF5-4E86-B8BB-900A5C6EDCBE}" type="presParOf" srcId="{D34BB6E2-F141-4A79-A6A4-BB1A6562C33E}" destId="{D26EDC69-6881-4757-B958-5850D57F5EA0}" srcOrd="3" destOrd="0" presId="urn:microsoft.com/office/officeart/2005/8/layout/hierarchy6"/>
    <dgm:cxn modelId="{D54760E1-FFE4-4A39-B754-DDACAEB56CA5}" type="presParOf" srcId="{D26EDC69-6881-4757-B958-5850D57F5EA0}" destId="{75BB2461-5A4A-457C-B0D7-16DB56E2979D}" srcOrd="0" destOrd="0" presId="urn:microsoft.com/office/officeart/2005/8/layout/hierarchy6"/>
    <dgm:cxn modelId="{21326DE6-A2B6-4A13-9FF0-4BBA5B188B8D}" type="presParOf" srcId="{D34BB6E2-F141-4A79-A6A4-BB1A6562C33E}" destId="{9232EFFB-0A94-45EF-8248-5BCF2FF01DD2}" srcOrd="4" destOrd="0" presId="urn:microsoft.com/office/officeart/2005/8/layout/hierarchy6"/>
    <dgm:cxn modelId="{0C09FC07-330A-42F5-BEEC-25278BE7E5ED}" type="presParOf" srcId="{9232EFFB-0A94-45EF-8248-5BCF2FF01DD2}" destId="{93EFAB6C-64CC-4E5A-A9EA-ECF9F77E297C}" srcOrd="0" destOrd="0" presId="urn:microsoft.com/office/officeart/2005/8/layout/hierarchy6"/>
    <dgm:cxn modelId="{BEE5DCA1-AAAD-4DBB-971E-4650D0E2A871}" type="presParOf" srcId="{9232EFFB-0A94-45EF-8248-5BCF2FF01DD2}" destId="{7279CC07-61DD-4066-AEDE-0D90C9476C78}" srcOrd="1" destOrd="0" presId="urn:microsoft.com/office/officeart/2005/8/layout/hierarchy6"/>
    <dgm:cxn modelId="{9A4C55F6-584D-474E-8C7E-CD08D623B663}" type="presParOf" srcId="{D34BB6E2-F141-4A79-A6A4-BB1A6562C33E}" destId="{AE6BBBCF-147E-4C46-AC0E-22CA5B0DFB9D}" srcOrd="5" destOrd="0" presId="urn:microsoft.com/office/officeart/2005/8/layout/hierarchy6"/>
    <dgm:cxn modelId="{B64A1663-748B-4301-B117-2B5031A8D5B4}" type="presParOf" srcId="{AE6BBBCF-147E-4C46-AC0E-22CA5B0DFB9D}" destId="{98DC3DE8-25E4-46F9-BEC0-8DF31BAEA8E3}" srcOrd="0" destOrd="0" presId="urn:microsoft.com/office/officeart/2005/8/layout/hierarchy6"/>
    <dgm:cxn modelId="{90B83F16-19DE-4EA8-819D-084EC88BB793}" type="presParOf" srcId="{D34BB6E2-F141-4A79-A6A4-BB1A6562C33E}" destId="{D9E1D101-D85B-4A6E-97A6-DB8C83BBF884}" srcOrd="6" destOrd="0" presId="urn:microsoft.com/office/officeart/2005/8/layout/hierarchy6"/>
    <dgm:cxn modelId="{DC28999B-4454-4344-9C8B-8F085F41D298}" type="presParOf" srcId="{D9E1D101-D85B-4A6E-97A6-DB8C83BBF884}" destId="{D5E1924F-04DA-47DF-B839-D87F9A20A3CE}" srcOrd="0" destOrd="0" presId="urn:microsoft.com/office/officeart/2005/8/layout/hierarchy6"/>
    <dgm:cxn modelId="{BFBC62BE-41AA-4023-A9B4-CDCA11C1A5B6}" type="presParOf" srcId="{D9E1D101-D85B-4A6E-97A6-DB8C83BBF884}" destId="{BCC9AE20-BA25-4C9B-910B-10A70E6BB29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1924F-04DA-47DF-B839-D87F9A20A3CE}">
      <dsp:nvSpPr>
        <dsp:cNvPr id="0" name=""/>
        <dsp:cNvSpPr/>
      </dsp:nvSpPr>
      <dsp:spPr>
        <a:xfrm>
          <a:off x="48844" y="3117884"/>
          <a:ext cx="10438941" cy="6438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Team</a:t>
          </a:r>
          <a:endParaRPr lang="en-US" sz="1600" kern="1200" dirty="0"/>
        </a:p>
      </dsp:txBody>
      <dsp:txXfrm>
        <a:off x="48844" y="3117884"/>
        <a:ext cx="3131682" cy="643875"/>
      </dsp:txXfrm>
    </dsp:sp>
    <dsp:sp modelId="{93EFAB6C-64CC-4E5A-A9EA-ECF9F77E297C}">
      <dsp:nvSpPr>
        <dsp:cNvPr id="0" name=""/>
        <dsp:cNvSpPr/>
      </dsp:nvSpPr>
      <dsp:spPr>
        <a:xfrm>
          <a:off x="69876" y="2366420"/>
          <a:ext cx="10417910" cy="63354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Manager</a:t>
          </a:r>
          <a:endParaRPr lang="en-US" sz="1600" kern="1200" dirty="0"/>
        </a:p>
      </dsp:txBody>
      <dsp:txXfrm>
        <a:off x="69876" y="2366420"/>
        <a:ext cx="3125373" cy="633547"/>
      </dsp:txXfrm>
    </dsp:sp>
    <dsp:sp modelId="{E64B3726-D402-4C6E-8861-DE480FE9C296}">
      <dsp:nvSpPr>
        <dsp:cNvPr id="0" name=""/>
        <dsp:cNvSpPr/>
      </dsp:nvSpPr>
      <dsp:spPr>
        <a:xfrm>
          <a:off x="69876" y="1525398"/>
          <a:ext cx="10396878" cy="7545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Board</a:t>
          </a:r>
          <a:endParaRPr lang="en-US" sz="1600" kern="1200" dirty="0"/>
        </a:p>
      </dsp:txBody>
      <dsp:txXfrm>
        <a:off x="69876" y="1525398"/>
        <a:ext cx="3119063" cy="754525"/>
      </dsp:txXfrm>
    </dsp:sp>
    <dsp:sp modelId="{90F351CA-6D7B-4B89-AB6C-EDFBF1F752E8}">
      <dsp:nvSpPr>
        <dsp:cNvPr id="0" name=""/>
        <dsp:cNvSpPr/>
      </dsp:nvSpPr>
      <dsp:spPr>
        <a:xfrm>
          <a:off x="90854" y="504498"/>
          <a:ext cx="10396984" cy="7427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Lead Responsible Officer</a:t>
          </a:r>
          <a:endParaRPr lang="en-US" sz="1600" kern="1200" dirty="0"/>
        </a:p>
      </dsp:txBody>
      <dsp:txXfrm>
        <a:off x="90854" y="504498"/>
        <a:ext cx="3119095" cy="742735"/>
      </dsp:txXfrm>
    </dsp:sp>
    <dsp:sp modelId="{04CD753F-8156-422C-8260-CCD61A75655F}">
      <dsp:nvSpPr>
        <dsp:cNvPr id="0" name=""/>
        <dsp:cNvSpPr/>
      </dsp:nvSpPr>
      <dsp:spPr>
        <a:xfrm>
          <a:off x="5230121" y="613313"/>
          <a:ext cx="864281" cy="5619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Angela Blake – Director of Economy and Growth NELC</a:t>
          </a:r>
          <a:endParaRPr lang="en-US" sz="900" kern="1200" dirty="0"/>
        </a:p>
      </dsp:txBody>
      <dsp:txXfrm>
        <a:off x="5246579" y="629771"/>
        <a:ext cx="831365" cy="529009"/>
      </dsp:txXfrm>
    </dsp:sp>
    <dsp:sp modelId="{BEA403A3-BDAC-4851-84BF-E9B1973491E6}">
      <dsp:nvSpPr>
        <dsp:cNvPr id="0" name=""/>
        <dsp:cNvSpPr/>
      </dsp:nvSpPr>
      <dsp:spPr>
        <a:xfrm>
          <a:off x="3580179" y="1175239"/>
          <a:ext cx="2082082" cy="466873"/>
        </a:xfrm>
        <a:custGeom>
          <a:avLst/>
          <a:gdLst/>
          <a:ahLst/>
          <a:cxnLst/>
          <a:rect l="0" t="0" r="0" b="0"/>
          <a:pathLst>
            <a:path>
              <a:moveTo>
                <a:pt x="2082082" y="0"/>
              </a:moveTo>
              <a:lnTo>
                <a:pt x="2082082" y="233436"/>
              </a:lnTo>
              <a:lnTo>
                <a:pt x="0" y="233436"/>
              </a:lnTo>
              <a:lnTo>
                <a:pt x="0" y="466873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AB5C6-D098-4BC5-995E-E72C333EC9B3}">
      <dsp:nvSpPr>
        <dsp:cNvPr id="0" name=""/>
        <dsp:cNvSpPr/>
      </dsp:nvSpPr>
      <dsp:spPr>
        <a:xfrm>
          <a:off x="3148038" y="1642113"/>
          <a:ext cx="864281" cy="5619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Damien Jaynes- White – Head of Strategy and </a:t>
          </a:r>
          <a:r>
            <a:rPr lang="en-US" sz="700" kern="1200" dirty="0" err="1" smtClean="0"/>
            <a:t>Programme</a:t>
          </a:r>
          <a:r>
            <a:rPr lang="en-US" sz="700" kern="1200" dirty="0" smtClean="0"/>
            <a:t> Development NELC</a:t>
          </a:r>
          <a:endParaRPr lang="en-US" sz="700" kern="1200" dirty="0"/>
        </a:p>
      </dsp:txBody>
      <dsp:txXfrm>
        <a:off x="3164496" y="1658571"/>
        <a:ext cx="831365" cy="529009"/>
      </dsp:txXfrm>
    </dsp:sp>
    <dsp:sp modelId="{EE26D89F-37C7-4E66-93AB-9A7256030DF0}">
      <dsp:nvSpPr>
        <dsp:cNvPr id="0" name=""/>
        <dsp:cNvSpPr/>
      </dsp:nvSpPr>
      <dsp:spPr>
        <a:xfrm>
          <a:off x="4667108" y="1175239"/>
          <a:ext cx="995153" cy="476768"/>
        </a:xfrm>
        <a:custGeom>
          <a:avLst/>
          <a:gdLst/>
          <a:ahLst/>
          <a:cxnLst/>
          <a:rect l="0" t="0" r="0" b="0"/>
          <a:pathLst>
            <a:path>
              <a:moveTo>
                <a:pt x="995153" y="0"/>
              </a:moveTo>
              <a:lnTo>
                <a:pt x="995153" y="238384"/>
              </a:lnTo>
              <a:lnTo>
                <a:pt x="0" y="238384"/>
              </a:lnTo>
              <a:lnTo>
                <a:pt x="0" y="47676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511CB-F5A4-4080-9BD2-6F232F885379}">
      <dsp:nvSpPr>
        <dsp:cNvPr id="0" name=""/>
        <dsp:cNvSpPr/>
      </dsp:nvSpPr>
      <dsp:spPr>
        <a:xfrm>
          <a:off x="4264686" y="1652007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Marcus Asquith – Director of Regeneration Partnership ENGIE</a:t>
          </a:r>
        </a:p>
      </dsp:txBody>
      <dsp:txXfrm>
        <a:off x="4280401" y="1667722"/>
        <a:ext cx="773413" cy="505132"/>
      </dsp:txXfrm>
    </dsp:sp>
    <dsp:sp modelId="{8AAC8844-E6D3-42DA-8C45-E557984AA241}">
      <dsp:nvSpPr>
        <dsp:cNvPr id="0" name=""/>
        <dsp:cNvSpPr/>
      </dsp:nvSpPr>
      <dsp:spPr>
        <a:xfrm>
          <a:off x="5616541" y="1175239"/>
          <a:ext cx="91440" cy="4767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384"/>
              </a:lnTo>
              <a:lnTo>
                <a:pt x="96863" y="238384"/>
              </a:lnTo>
              <a:lnTo>
                <a:pt x="96863" y="47676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3756A-35E6-4CA7-AAE5-158AEC2A9BCF}">
      <dsp:nvSpPr>
        <dsp:cNvPr id="0" name=""/>
        <dsp:cNvSpPr/>
      </dsp:nvSpPr>
      <dsp:spPr>
        <a:xfrm>
          <a:off x="5310983" y="1652007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Portfolio Holder for Environment and Economy NELC – Cllr David Watson</a:t>
          </a:r>
        </a:p>
      </dsp:txBody>
      <dsp:txXfrm>
        <a:off x="5326698" y="1667722"/>
        <a:ext cx="773413" cy="505132"/>
      </dsp:txXfrm>
    </dsp:sp>
    <dsp:sp modelId="{79CA9D52-BF86-4770-A376-C497F0999A6E}">
      <dsp:nvSpPr>
        <dsp:cNvPr id="0" name=""/>
        <dsp:cNvSpPr/>
      </dsp:nvSpPr>
      <dsp:spPr>
        <a:xfrm>
          <a:off x="5662261" y="1175239"/>
          <a:ext cx="1097440" cy="476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384"/>
              </a:lnTo>
              <a:lnTo>
                <a:pt x="1097440" y="238384"/>
              </a:lnTo>
              <a:lnTo>
                <a:pt x="1097440" y="47676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B754A-3803-46C0-82AE-1B9DB6B0E97E}">
      <dsp:nvSpPr>
        <dsp:cNvPr id="0" name=""/>
        <dsp:cNvSpPr/>
      </dsp:nvSpPr>
      <dsp:spPr>
        <a:xfrm>
          <a:off x="6357280" y="1652007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Mark Scarr – Head of Highways and Transport ENGIE</a:t>
          </a:r>
          <a:endParaRPr lang="en-US" sz="700" kern="1200" dirty="0"/>
        </a:p>
      </dsp:txBody>
      <dsp:txXfrm>
        <a:off x="6372995" y="1667722"/>
        <a:ext cx="773413" cy="505132"/>
      </dsp:txXfrm>
    </dsp:sp>
    <dsp:sp modelId="{77AD46C6-E28E-49B6-81E0-3136040308C5}">
      <dsp:nvSpPr>
        <dsp:cNvPr id="0" name=""/>
        <dsp:cNvSpPr/>
      </dsp:nvSpPr>
      <dsp:spPr>
        <a:xfrm>
          <a:off x="5662261" y="1175239"/>
          <a:ext cx="2143737" cy="476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384"/>
              </a:lnTo>
              <a:lnTo>
                <a:pt x="2143737" y="238384"/>
              </a:lnTo>
              <a:lnTo>
                <a:pt x="2143737" y="47676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0FA4A-6187-4BE9-84A8-A5C2A719BAEE}">
      <dsp:nvSpPr>
        <dsp:cNvPr id="0" name=""/>
        <dsp:cNvSpPr/>
      </dsp:nvSpPr>
      <dsp:spPr>
        <a:xfrm>
          <a:off x="7403577" y="1652007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Paul Hutson – Highway Asset Manager ENGIE</a:t>
          </a:r>
          <a:endParaRPr lang="en-US" sz="700" kern="1200" dirty="0"/>
        </a:p>
      </dsp:txBody>
      <dsp:txXfrm>
        <a:off x="7419292" y="1667722"/>
        <a:ext cx="773413" cy="505132"/>
      </dsp:txXfrm>
    </dsp:sp>
    <dsp:sp modelId="{6A22F70E-3D70-49AA-9B94-AAC4BB6B025D}">
      <dsp:nvSpPr>
        <dsp:cNvPr id="0" name=""/>
        <dsp:cNvSpPr/>
      </dsp:nvSpPr>
      <dsp:spPr>
        <a:xfrm>
          <a:off x="7760279" y="2188569"/>
          <a:ext cx="91440" cy="2146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62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4A5BA-57FB-4D1F-8997-63AE4D43C79E}">
      <dsp:nvSpPr>
        <dsp:cNvPr id="0" name=""/>
        <dsp:cNvSpPr/>
      </dsp:nvSpPr>
      <dsp:spPr>
        <a:xfrm>
          <a:off x="7403577" y="2403194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Holly Hall – Highway Asset Engineer ENGIE</a:t>
          </a:r>
          <a:endParaRPr lang="en-US" sz="700" kern="1200" dirty="0"/>
        </a:p>
      </dsp:txBody>
      <dsp:txXfrm>
        <a:off x="7419292" y="2418909"/>
        <a:ext cx="773413" cy="505132"/>
      </dsp:txXfrm>
    </dsp:sp>
    <dsp:sp modelId="{829D75D8-3961-4DF2-9BC2-903CAD6F6E7D}">
      <dsp:nvSpPr>
        <dsp:cNvPr id="0" name=""/>
        <dsp:cNvSpPr/>
      </dsp:nvSpPr>
      <dsp:spPr>
        <a:xfrm>
          <a:off x="5713405" y="2939757"/>
          <a:ext cx="2092594" cy="214625"/>
        </a:xfrm>
        <a:custGeom>
          <a:avLst/>
          <a:gdLst/>
          <a:ahLst/>
          <a:cxnLst/>
          <a:rect l="0" t="0" r="0" b="0"/>
          <a:pathLst>
            <a:path>
              <a:moveTo>
                <a:pt x="2092594" y="0"/>
              </a:moveTo>
              <a:lnTo>
                <a:pt x="2092594" y="107312"/>
              </a:lnTo>
              <a:lnTo>
                <a:pt x="0" y="107312"/>
              </a:lnTo>
              <a:lnTo>
                <a:pt x="0" y="2146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FCB5D-C125-46BB-B04E-45F396B7AB4F}">
      <dsp:nvSpPr>
        <dsp:cNvPr id="0" name=""/>
        <dsp:cNvSpPr/>
      </dsp:nvSpPr>
      <dsp:spPr>
        <a:xfrm>
          <a:off x="5310983" y="3154382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Luke Greaves – Design Team Manager ENGIE</a:t>
          </a:r>
          <a:endParaRPr lang="en-US" sz="700" kern="1200" dirty="0"/>
        </a:p>
      </dsp:txBody>
      <dsp:txXfrm>
        <a:off x="5326698" y="3170097"/>
        <a:ext cx="773413" cy="505132"/>
      </dsp:txXfrm>
    </dsp:sp>
    <dsp:sp modelId="{946CE3E8-7463-423E-96BB-7F4252A2C49A}">
      <dsp:nvSpPr>
        <dsp:cNvPr id="0" name=""/>
        <dsp:cNvSpPr/>
      </dsp:nvSpPr>
      <dsp:spPr>
        <a:xfrm>
          <a:off x="6759702" y="2939757"/>
          <a:ext cx="1046297" cy="214625"/>
        </a:xfrm>
        <a:custGeom>
          <a:avLst/>
          <a:gdLst/>
          <a:ahLst/>
          <a:cxnLst/>
          <a:rect l="0" t="0" r="0" b="0"/>
          <a:pathLst>
            <a:path>
              <a:moveTo>
                <a:pt x="1046297" y="0"/>
              </a:moveTo>
              <a:lnTo>
                <a:pt x="1046297" y="107312"/>
              </a:lnTo>
              <a:lnTo>
                <a:pt x="0" y="107312"/>
              </a:lnTo>
              <a:lnTo>
                <a:pt x="0" y="2146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43CF4-6DAF-46B7-B2A9-88EEEDF03477}">
      <dsp:nvSpPr>
        <dsp:cNvPr id="0" name=""/>
        <dsp:cNvSpPr/>
      </dsp:nvSpPr>
      <dsp:spPr>
        <a:xfrm>
          <a:off x="6357280" y="3154382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Steve Nurse – Design Engineer ENGIE</a:t>
          </a:r>
          <a:endParaRPr lang="en-US" sz="700" kern="1200" dirty="0"/>
        </a:p>
      </dsp:txBody>
      <dsp:txXfrm>
        <a:off x="6372995" y="3170097"/>
        <a:ext cx="773413" cy="505132"/>
      </dsp:txXfrm>
    </dsp:sp>
    <dsp:sp modelId="{2AD171C1-F8D7-46D6-B6B6-8E4CA1454A4E}">
      <dsp:nvSpPr>
        <dsp:cNvPr id="0" name=""/>
        <dsp:cNvSpPr/>
      </dsp:nvSpPr>
      <dsp:spPr>
        <a:xfrm>
          <a:off x="7760279" y="2939757"/>
          <a:ext cx="91440" cy="2146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6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D367E-4AAF-4966-B25E-2FF9D50C7A6E}">
      <dsp:nvSpPr>
        <dsp:cNvPr id="0" name=""/>
        <dsp:cNvSpPr/>
      </dsp:nvSpPr>
      <dsp:spPr>
        <a:xfrm>
          <a:off x="7403577" y="3154382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Alvin Pong – Design Engineer – ENGIE</a:t>
          </a:r>
        </a:p>
      </dsp:txBody>
      <dsp:txXfrm>
        <a:off x="7419292" y="3170097"/>
        <a:ext cx="773413" cy="505132"/>
      </dsp:txXfrm>
    </dsp:sp>
    <dsp:sp modelId="{D5186998-2839-407F-8D78-AF57E4CB8375}">
      <dsp:nvSpPr>
        <dsp:cNvPr id="0" name=""/>
        <dsp:cNvSpPr/>
      </dsp:nvSpPr>
      <dsp:spPr>
        <a:xfrm>
          <a:off x="7805999" y="2939757"/>
          <a:ext cx="1046297" cy="214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2"/>
              </a:lnTo>
              <a:lnTo>
                <a:pt x="1046297" y="107312"/>
              </a:lnTo>
              <a:lnTo>
                <a:pt x="1046297" y="2146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77BC9-1D75-4183-B04F-C6DC964EF145}">
      <dsp:nvSpPr>
        <dsp:cNvPr id="0" name=""/>
        <dsp:cNvSpPr/>
      </dsp:nvSpPr>
      <dsp:spPr>
        <a:xfrm>
          <a:off x="8449875" y="3154382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Lloyd Fisher – Assistant Design Engineer ENGIE</a:t>
          </a:r>
        </a:p>
      </dsp:txBody>
      <dsp:txXfrm>
        <a:off x="8465590" y="3170097"/>
        <a:ext cx="773413" cy="505132"/>
      </dsp:txXfrm>
    </dsp:sp>
    <dsp:sp modelId="{E5009E49-E0C3-4FC1-9AA7-6811B4E6758C}">
      <dsp:nvSpPr>
        <dsp:cNvPr id="0" name=""/>
        <dsp:cNvSpPr/>
      </dsp:nvSpPr>
      <dsp:spPr>
        <a:xfrm>
          <a:off x="7805999" y="2939757"/>
          <a:ext cx="2092594" cy="214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2"/>
              </a:lnTo>
              <a:lnTo>
                <a:pt x="2092594" y="107312"/>
              </a:lnTo>
              <a:lnTo>
                <a:pt x="2092594" y="2146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CD89C-090C-45C1-830B-FF2C58F3CBC5}">
      <dsp:nvSpPr>
        <dsp:cNvPr id="0" name=""/>
        <dsp:cNvSpPr/>
      </dsp:nvSpPr>
      <dsp:spPr>
        <a:xfrm>
          <a:off x="9496172" y="3154382"/>
          <a:ext cx="804843" cy="536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Appointed Contractor</a:t>
          </a:r>
        </a:p>
      </dsp:txBody>
      <dsp:txXfrm>
        <a:off x="9511887" y="3170097"/>
        <a:ext cx="773413" cy="505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E1635-D40B-47CA-8FB8-5866361132BF}" type="datetimeFigureOut">
              <a:rPr lang="en-US"/>
              <a:t>3/17/2017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19900-1A1F-467D-A805-F656B0F26C4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28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D8D19-6936-408F-B3C5-3B49B374810C}" type="datetimeFigureOut">
              <a:rPr lang="en-US"/>
              <a:t>3/17/2017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B3FE2-921C-4EB4-9C61-BFD086FC95A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176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3/17/2017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3/17/2017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3/17/2017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3/17/2017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3/17/2017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3/17/2017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3/17/2017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8593" y="641131"/>
            <a:ext cx="8628992" cy="882869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rgbClr val="0070C0"/>
                </a:solidFill>
              </a:rPr>
              <a:t>A180 and South Humber Bank Major Maintenance– Project Organogram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 descr="Labeled Hierarchy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146641"/>
              </p:ext>
            </p:extLst>
          </p:nvPr>
        </p:nvGraphicFramePr>
        <p:xfrm>
          <a:off x="802508" y="1450427"/>
          <a:ext cx="10515600" cy="4740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ogram-Hierachy-Layou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66A30C-FC28-4485-BFA0-285339E05E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Organogram-Hierachy-Layout</vt:lpstr>
      <vt:lpstr>A180 and South Humber Bank Major Maintenance– Project Organogram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2017-03-17T13:20:24Z</dcterms:created>
  <dcterms:modified xsi:type="dcterms:W3CDTF">2017-03-17T14:50:11Z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TC027879739991</vt:lpwstr>
  </property>
</Properties>
</file>