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317" r:id="rId2"/>
    <p:sldId id="277" r:id="rId3"/>
    <p:sldId id="257" r:id="rId4"/>
    <p:sldId id="266" r:id="rId5"/>
    <p:sldId id="278" r:id="rId6"/>
    <p:sldId id="279" r:id="rId7"/>
    <p:sldId id="281" r:id="rId8"/>
    <p:sldId id="282" r:id="rId9"/>
    <p:sldId id="283" r:id="rId10"/>
    <p:sldId id="284" r:id="rId11"/>
    <p:sldId id="285" r:id="rId12"/>
    <p:sldId id="286" r:id="rId13"/>
    <p:sldId id="287" r:id="rId14"/>
    <p:sldId id="288" r:id="rId15"/>
    <p:sldId id="289" r:id="rId16"/>
    <p:sldId id="318" r:id="rId17"/>
    <p:sldId id="290" r:id="rId18"/>
    <p:sldId id="291" r:id="rId19"/>
    <p:sldId id="292" r:id="rId20"/>
    <p:sldId id="294" r:id="rId21"/>
    <p:sldId id="295" r:id="rId22"/>
    <p:sldId id="296" r:id="rId23"/>
    <p:sldId id="297" r:id="rId24"/>
    <p:sldId id="298" r:id="rId25"/>
    <p:sldId id="299"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96" autoAdjust="0"/>
  </p:normalViewPr>
  <p:slideViewPr>
    <p:cSldViewPr>
      <p:cViewPr>
        <p:scale>
          <a:sx n="100" d="100"/>
          <a:sy n="100" d="100"/>
        </p:scale>
        <p:origin x="-4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6358A-D6D5-483B-92AC-AA4B84625DA7}"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0A25F8CD-EA94-474C-9338-462673D42ABB}">
      <dgm:prSet phldrT="[Text]" custT="1"/>
      <dgm:spPr>
        <a:xfrm>
          <a:off x="0" y="0"/>
          <a:ext cx="1152525" cy="6162675"/>
        </a:xfrm>
        <a:prstGeom prst="rect">
          <a:avLst/>
        </a:prstGeom>
      </dgm:spPr>
      <dgm:t>
        <a:bodyPr/>
        <a:lstStyle/>
        <a:p>
          <a:pPr algn="l"/>
          <a:r>
            <a:rPr lang="en-GB" sz="4000" b="1" dirty="0" smtClean="0">
              <a:latin typeface="Arial" panose="020B0604020202020204" pitchFamily="34" charset="0"/>
              <a:ea typeface="+mn-ea"/>
              <a:cs typeface="Arial" panose="020B0604020202020204" pitchFamily="34" charset="0"/>
            </a:rPr>
            <a:t>Contents</a:t>
          </a:r>
          <a:endParaRPr lang="en-GB" sz="4000" b="1" dirty="0">
            <a:latin typeface="Arial" panose="020B0604020202020204" pitchFamily="34" charset="0"/>
            <a:ea typeface="+mn-ea"/>
            <a:cs typeface="Arial" panose="020B0604020202020204" pitchFamily="34" charset="0"/>
          </a:endParaRPr>
        </a:p>
      </dgm:t>
    </dgm:pt>
    <dgm:pt modelId="{F1790290-64AA-4A2D-9E38-A232448747D1}" type="parTrans" cxnId="{20C5A9E5-386A-47F5-9276-BEB8D9C7395F}">
      <dgm:prSet/>
      <dgm:spPr/>
      <dgm:t>
        <a:bodyPr/>
        <a:lstStyle/>
        <a:p>
          <a:pPr algn="l"/>
          <a:endParaRPr lang="en-GB"/>
        </a:p>
      </dgm:t>
    </dgm:pt>
    <dgm:pt modelId="{6A669059-9EE4-42A4-94D7-E521DF27C81D}" type="sibTrans" cxnId="{20C5A9E5-386A-47F5-9276-BEB8D9C7395F}">
      <dgm:prSet/>
      <dgm:spPr/>
      <dgm:t>
        <a:bodyPr/>
        <a:lstStyle/>
        <a:p>
          <a:pPr algn="l"/>
          <a:endParaRPr lang="en-GB"/>
        </a:p>
      </dgm:t>
    </dgm:pt>
    <dgm:pt modelId="{40773E01-32DD-47F9-AE53-EEC359D7E287}">
      <dgm:prSet phldrT="[Text]"/>
      <dgm:spPr>
        <a:xfrm>
          <a:off x="1238964" y="22455"/>
          <a:ext cx="2182575"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Introduction                                          Page 2</a:t>
          </a:r>
          <a:endParaRPr lang="en-GB" dirty="0">
            <a:latin typeface="Arial" panose="020B0604020202020204" pitchFamily="34" charset="0"/>
            <a:ea typeface="+mn-ea"/>
            <a:cs typeface="Arial" panose="020B0604020202020204" pitchFamily="34" charset="0"/>
          </a:endParaRPr>
        </a:p>
      </dgm:t>
    </dgm:pt>
    <dgm:pt modelId="{E7A6AC91-BDFC-4A95-9C72-4005C755A46A}" type="parTrans" cxnId="{E52713CE-D0F7-4B53-9FAC-A44D8F06BECD}">
      <dgm:prSet/>
      <dgm:spPr/>
      <dgm:t>
        <a:bodyPr/>
        <a:lstStyle/>
        <a:p>
          <a:pPr algn="l"/>
          <a:endParaRPr lang="en-GB"/>
        </a:p>
      </dgm:t>
    </dgm:pt>
    <dgm:pt modelId="{29166B14-7E85-4ABF-A862-72757C74101F}" type="sibTrans" cxnId="{E52713CE-D0F7-4B53-9FAC-A44D8F06BECD}">
      <dgm:prSet/>
      <dgm:spPr/>
      <dgm:t>
        <a:bodyPr/>
        <a:lstStyle/>
        <a:p>
          <a:pPr algn="l"/>
          <a:endParaRPr lang="en-GB"/>
        </a:p>
      </dgm:t>
    </dgm:pt>
    <dgm:pt modelId="{140CE9CC-37A6-4DCA-A001-05043A1B1709}">
      <dgm:prSet phldrT="[Text]"/>
      <dgm:spPr>
        <a:xfrm>
          <a:off x="1238964" y="494022"/>
          <a:ext cx="2202615"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Director of Finance Overview              Page 3</a:t>
          </a:r>
          <a:endParaRPr lang="en-GB" dirty="0">
            <a:latin typeface="Arial" panose="020B0604020202020204" pitchFamily="34" charset="0"/>
            <a:ea typeface="+mn-ea"/>
            <a:cs typeface="Arial" panose="020B0604020202020204" pitchFamily="34" charset="0"/>
          </a:endParaRPr>
        </a:p>
      </dgm:t>
    </dgm:pt>
    <dgm:pt modelId="{BCDCB62C-4465-4EEF-8156-27512CD43D9B}" type="parTrans" cxnId="{A416C8EA-5214-4E0E-87B5-7C7F19CE5F74}">
      <dgm:prSet/>
      <dgm:spPr/>
      <dgm:t>
        <a:bodyPr/>
        <a:lstStyle/>
        <a:p>
          <a:pPr algn="l"/>
          <a:endParaRPr lang="en-GB"/>
        </a:p>
      </dgm:t>
    </dgm:pt>
    <dgm:pt modelId="{6A5CEAC4-ED4F-4CD3-A491-4B947B8BB5C4}" type="sibTrans" cxnId="{A416C8EA-5214-4E0E-87B5-7C7F19CE5F74}">
      <dgm:prSet/>
      <dgm:spPr/>
      <dgm:t>
        <a:bodyPr/>
        <a:lstStyle/>
        <a:p>
          <a:pPr algn="l"/>
          <a:endParaRPr lang="en-GB"/>
        </a:p>
      </dgm:t>
    </dgm:pt>
    <dgm:pt modelId="{FD318AE5-56A3-4628-9EBF-A1A23F308661}">
      <dgm:prSet phldrT="[Text]"/>
      <dgm:spPr>
        <a:xfrm>
          <a:off x="1238964" y="965588"/>
          <a:ext cx="3383155"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Where the Money Comes From           Page 4</a:t>
          </a:r>
          <a:endParaRPr lang="en-GB" dirty="0">
            <a:latin typeface="Arial" panose="020B0604020202020204" pitchFamily="34" charset="0"/>
            <a:ea typeface="+mn-ea"/>
            <a:cs typeface="Arial" panose="020B0604020202020204" pitchFamily="34" charset="0"/>
          </a:endParaRPr>
        </a:p>
      </dgm:t>
    </dgm:pt>
    <dgm:pt modelId="{632F3B3A-D6CF-4761-997F-79F8825164D7}" type="parTrans" cxnId="{5F33DECB-E129-443C-9B1F-A99C8751E091}">
      <dgm:prSet/>
      <dgm:spPr/>
      <dgm:t>
        <a:bodyPr/>
        <a:lstStyle/>
        <a:p>
          <a:pPr algn="l"/>
          <a:endParaRPr lang="en-GB"/>
        </a:p>
      </dgm:t>
    </dgm:pt>
    <dgm:pt modelId="{A0A36D89-9A3D-43B6-A041-3FED9B15770A}" type="sibTrans" cxnId="{5F33DECB-E129-443C-9B1F-A99C8751E091}">
      <dgm:prSet/>
      <dgm:spPr/>
      <dgm:t>
        <a:bodyPr/>
        <a:lstStyle/>
        <a:p>
          <a:pPr algn="l"/>
          <a:endParaRPr lang="en-GB"/>
        </a:p>
      </dgm:t>
    </dgm:pt>
    <dgm:pt modelId="{8316354D-51FF-4F99-82E1-63347C470BF6}">
      <dgm:prSet phldrT="[Text]"/>
      <dgm:spPr>
        <a:xfrm>
          <a:off x="1238964" y="1437155"/>
          <a:ext cx="3503213"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Council Tax Requirement                     Page 5</a:t>
          </a:r>
          <a:endParaRPr lang="en-GB" dirty="0">
            <a:latin typeface="Arial" panose="020B0604020202020204" pitchFamily="34" charset="0"/>
            <a:ea typeface="+mn-ea"/>
            <a:cs typeface="Arial" panose="020B0604020202020204" pitchFamily="34" charset="0"/>
          </a:endParaRPr>
        </a:p>
      </dgm:t>
    </dgm:pt>
    <dgm:pt modelId="{F9C2F5A7-C02D-486A-AC45-C86537421F6A}" type="parTrans" cxnId="{7B29EA55-CE04-4FE5-B4C4-BDCAF65394CE}">
      <dgm:prSet/>
      <dgm:spPr/>
      <dgm:t>
        <a:bodyPr/>
        <a:lstStyle/>
        <a:p>
          <a:pPr algn="l"/>
          <a:endParaRPr lang="en-GB"/>
        </a:p>
      </dgm:t>
    </dgm:pt>
    <dgm:pt modelId="{F7B4DD95-D686-4A09-A05B-6510456A8896}" type="sibTrans" cxnId="{7B29EA55-CE04-4FE5-B4C4-BDCAF65394CE}">
      <dgm:prSet/>
      <dgm:spPr/>
      <dgm:t>
        <a:bodyPr/>
        <a:lstStyle/>
        <a:p>
          <a:pPr algn="l"/>
          <a:endParaRPr lang="en-GB"/>
        </a:p>
      </dgm:t>
    </dgm:pt>
    <dgm:pt modelId="{DB9A81BF-AB28-433F-9928-A484900F83A1}">
      <dgm:prSet phldrT="[Text]"/>
      <dgm:spPr>
        <a:xfrm>
          <a:off x="1238964" y="1908721"/>
          <a:ext cx="3263097"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Medium Term Financial Plan                Page 6</a:t>
          </a:r>
          <a:endParaRPr lang="en-GB" dirty="0">
            <a:latin typeface="Arial" panose="020B0604020202020204" pitchFamily="34" charset="0"/>
            <a:ea typeface="+mn-ea"/>
            <a:cs typeface="Arial" panose="020B0604020202020204" pitchFamily="34" charset="0"/>
          </a:endParaRPr>
        </a:p>
      </dgm:t>
    </dgm:pt>
    <dgm:pt modelId="{8C3851D3-1B83-44D1-9DBB-FDE27DC0B29F}" type="parTrans" cxnId="{F69BF261-D675-4C48-B508-7E4DFA9B7750}">
      <dgm:prSet/>
      <dgm:spPr/>
      <dgm:t>
        <a:bodyPr/>
        <a:lstStyle/>
        <a:p>
          <a:pPr algn="l"/>
          <a:endParaRPr lang="en-GB"/>
        </a:p>
      </dgm:t>
    </dgm:pt>
    <dgm:pt modelId="{F4A5BB35-BA7F-4C10-A791-DC653787B984}" type="sibTrans" cxnId="{F69BF261-D675-4C48-B508-7E4DFA9B7750}">
      <dgm:prSet/>
      <dgm:spPr/>
      <dgm:t>
        <a:bodyPr/>
        <a:lstStyle/>
        <a:p>
          <a:pPr algn="l"/>
          <a:endParaRPr lang="en-GB"/>
        </a:p>
      </dgm:t>
    </dgm:pt>
    <dgm:pt modelId="{42AA19C5-10EE-4F9C-BBB8-2851D3CB1411}">
      <dgm:prSet phldrT="[Text]"/>
      <dgm:spPr>
        <a:xfrm>
          <a:off x="1238964" y="2380288"/>
          <a:ext cx="2942957"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Reserves &amp; Balances                           Page 9</a:t>
          </a:r>
          <a:endParaRPr lang="en-GB" dirty="0">
            <a:latin typeface="Arial" panose="020B0604020202020204" pitchFamily="34" charset="0"/>
            <a:ea typeface="+mn-ea"/>
            <a:cs typeface="Arial" panose="020B0604020202020204" pitchFamily="34" charset="0"/>
          </a:endParaRPr>
        </a:p>
      </dgm:t>
    </dgm:pt>
    <dgm:pt modelId="{CC9A04C4-DD9A-4EA7-BF98-C6E0EEBB99A9}" type="parTrans" cxnId="{606E96E7-5A93-428A-9088-6386DBA829F5}">
      <dgm:prSet/>
      <dgm:spPr/>
      <dgm:t>
        <a:bodyPr/>
        <a:lstStyle/>
        <a:p>
          <a:pPr algn="l"/>
          <a:endParaRPr lang="en-GB"/>
        </a:p>
      </dgm:t>
    </dgm:pt>
    <dgm:pt modelId="{306D18CA-1E1C-43B0-B824-65C1001EF780}" type="sibTrans" cxnId="{606E96E7-5A93-428A-9088-6386DBA829F5}">
      <dgm:prSet/>
      <dgm:spPr/>
      <dgm:t>
        <a:bodyPr/>
        <a:lstStyle/>
        <a:p>
          <a:pPr algn="l"/>
          <a:endParaRPr lang="en-GB"/>
        </a:p>
      </dgm:t>
    </dgm:pt>
    <dgm:pt modelId="{ED1AC6BA-4AF0-4EBC-A3CA-66DF5F2FA9B7}">
      <dgm:prSet phldrT="[Text]"/>
      <dgm:spPr>
        <a:xfrm>
          <a:off x="1238964" y="3323421"/>
          <a:ext cx="3228265"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Capital Programme                               Page 12</a:t>
          </a:r>
          <a:endParaRPr lang="en-GB" dirty="0">
            <a:latin typeface="Arial" panose="020B0604020202020204" pitchFamily="34" charset="0"/>
            <a:ea typeface="+mn-ea"/>
            <a:cs typeface="Arial" panose="020B0604020202020204" pitchFamily="34" charset="0"/>
          </a:endParaRPr>
        </a:p>
      </dgm:t>
    </dgm:pt>
    <dgm:pt modelId="{7A63FBB1-8A6B-4373-88FB-122ADC640F49}" type="parTrans" cxnId="{D3EEECA1-0032-47AE-8C73-21BB7B983934}">
      <dgm:prSet/>
      <dgm:spPr/>
      <dgm:t>
        <a:bodyPr/>
        <a:lstStyle/>
        <a:p>
          <a:pPr algn="l"/>
          <a:endParaRPr lang="en-GB"/>
        </a:p>
      </dgm:t>
    </dgm:pt>
    <dgm:pt modelId="{29EBE86E-A633-49B7-8010-A9778C6138F3}" type="sibTrans" cxnId="{D3EEECA1-0032-47AE-8C73-21BB7B983934}">
      <dgm:prSet/>
      <dgm:spPr/>
      <dgm:t>
        <a:bodyPr/>
        <a:lstStyle/>
        <a:p>
          <a:pPr algn="l"/>
          <a:endParaRPr lang="en-GB"/>
        </a:p>
      </dgm:t>
    </dgm:pt>
    <dgm:pt modelId="{D9B2936E-257B-48C8-B363-E6EE874BF217}">
      <dgm:prSet phldrT="[Text]"/>
      <dgm:spPr>
        <a:xfrm>
          <a:off x="1238964" y="3794987"/>
          <a:ext cx="2904416" cy="449110"/>
        </a:xfrm>
        <a:prstGeom prst="rect">
          <a:avLst/>
        </a:prstGeom>
      </dgm:spPr>
      <dgm:t>
        <a:bodyPr anchor="ctr"/>
        <a:lstStyle/>
        <a:p>
          <a:pPr algn="l"/>
          <a:r>
            <a:rPr lang="en-GB" dirty="0" smtClean="0">
              <a:latin typeface="Arial" panose="020B0604020202020204" pitchFamily="34" charset="0"/>
              <a:ea typeface="+mn-ea"/>
              <a:cs typeface="Arial" panose="020B0604020202020204" pitchFamily="34" charset="0"/>
            </a:rPr>
            <a:t>2017/18 Revenue Budget                     Page 16</a:t>
          </a:r>
          <a:endParaRPr lang="en-GB" dirty="0">
            <a:latin typeface="Arial" panose="020B0604020202020204" pitchFamily="34" charset="0"/>
            <a:ea typeface="+mn-ea"/>
            <a:cs typeface="Arial" panose="020B0604020202020204" pitchFamily="34" charset="0"/>
          </a:endParaRPr>
        </a:p>
      </dgm:t>
    </dgm:pt>
    <dgm:pt modelId="{FE31F769-16F1-4D43-8EA4-5736E1171C80}" type="parTrans" cxnId="{10EEEB2A-88D1-4452-B32D-FAF8AA758D59}">
      <dgm:prSet/>
      <dgm:spPr/>
      <dgm:t>
        <a:bodyPr/>
        <a:lstStyle/>
        <a:p>
          <a:pPr algn="l"/>
          <a:endParaRPr lang="en-GB"/>
        </a:p>
      </dgm:t>
    </dgm:pt>
    <dgm:pt modelId="{A584CD45-C96C-4E83-A688-51BDAC7FC98A}" type="sibTrans" cxnId="{10EEEB2A-88D1-4452-B32D-FAF8AA758D59}">
      <dgm:prSet/>
      <dgm:spPr/>
      <dgm:t>
        <a:bodyPr/>
        <a:lstStyle/>
        <a:p>
          <a:pPr algn="l"/>
          <a:endParaRPr lang="en-GB"/>
        </a:p>
      </dgm:t>
    </dgm:pt>
    <dgm:pt modelId="{D6B8C217-9BCA-4EB8-8FCF-7AF0AA32F733}" type="pres">
      <dgm:prSet presAssocID="{4F96358A-D6D5-483B-92AC-AA4B84625DA7}" presName="vert0" presStyleCnt="0">
        <dgm:presLayoutVars>
          <dgm:dir/>
          <dgm:animOne val="branch"/>
          <dgm:animLvl val="lvl"/>
        </dgm:presLayoutVars>
      </dgm:prSet>
      <dgm:spPr/>
      <dgm:t>
        <a:bodyPr/>
        <a:lstStyle/>
        <a:p>
          <a:endParaRPr lang="en-GB"/>
        </a:p>
      </dgm:t>
    </dgm:pt>
    <dgm:pt modelId="{27611D97-8365-47CE-B43A-9AE57551FE55}" type="pres">
      <dgm:prSet presAssocID="{0A25F8CD-EA94-474C-9338-462673D42ABB}" presName="thickLine" presStyleLbl="alignNode1" presStyleIdx="0" presStyleCnt="1"/>
      <dgm:spPr>
        <a:xfrm>
          <a:off x="0" y="0"/>
          <a:ext cx="5762624" cy="0"/>
        </a:xfrm>
        <a:prstGeom prst="line">
          <a:avLst/>
        </a:prstGeom>
      </dgm:spPr>
      <dgm:t>
        <a:bodyPr/>
        <a:lstStyle/>
        <a:p>
          <a:endParaRPr lang="en-GB"/>
        </a:p>
      </dgm:t>
    </dgm:pt>
    <dgm:pt modelId="{5685D743-B627-4702-8F27-77C3A2F3C21A}" type="pres">
      <dgm:prSet presAssocID="{0A25F8CD-EA94-474C-9338-462673D42ABB}" presName="horz1" presStyleCnt="0"/>
      <dgm:spPr/>
      <dgm:t>
        <a:bodyPr/>
        <a:lstStyle/>
        <a:p>
          <a:endParaRPr lang="en-GB"/>
        </a:p>
      </dgm:t>
    </dgm:pt>
    <dgm:pt modelId="{FBAE5F0C-2329-4ABD-B176-F5FF30A883FF}" type="pres">
      <dgm:prSet presAssocID="{0A25F8CD-EA94-474C-9338-462673D42ABB}" presName="tx1" presStyleLbl="revTx" presStyleIdx="0" presStyleCnt="9" custScaleX="389228"/>
      <dgm:spPr/>
      <dgm:t>
        <a:bodyPr/>
        <a:lstStyle/>
        <a:p>
          <a:endParaRPr lang="en-GB"/>
        </a:p>
      </dgm:t>
    </dgm:pt>
    <dgm:pt modelId="{594ED0F5-BAD8-4CE0-9CC8-5B05276C93E5}" type="pres">
      <dgm:prSet presAssocID="{0A25F8CD-EA94-474C-9338-462673D42ABB}" presName="vert1" presStyleCnt="0"/>
      <dgm:spPr/>
      <dgm:t>
        <a:bodyPr/>
        <a:lstStyle/>
        <a:p>
          <a:endParaRPr lang="en-GB"/>
        </a:p>
      </dgm:t>
    </dgm:pt>
    <dgm:pt modelId="{DDDE86EB-551C-451D-ADE1-9590A3199F94}" type="pres">
      <dgm:prSet presAssocID="{40773E01-32DD-47F9-AE53-EEC359D7E287}" presName="vertSpace2a" presStyleCnt="0"/>
      <dgm:spPr/>
      <dgm:t>
        <a:bodyPr/>
        <a:lstStyle/>
        <a:p>
          <a:endParaRPr lang="en-GB"/>
        </a:p>
      </dgm:t>
    </dgm:pt>
    <dgm:pt modelId="{B7B8A31D-C816-4699-A7CA-9F05BCA7B490}" type="pres">
      <dgm:prSet presAssocID="{40773E01-32DD-47F9-AE53-EEC359D7E287}" presName="horz2" presStyleCnt="0"/>
      <dgm:spPr/>
      <dgm:t>
        <a:bodyPr/>
        <a:lstStyle/>
        <a:p>
          <a:endParaRPr lang="en-GB"/>
        </a:p>
      </dgm:t>
    </dgm:pt>
    <dgm:pt modelId="{951AFACF-3210-41E6-AA1C-E25ACBA6A23B}" type="pres">
      <dgm:prSet presAssocID="{40773E01-32DD-47F9-AE53-EEC359D7E287}" presName="horzSpace2" presStyleCnt="0"/>
      <dgm:spPr/>
      <dgm:t>
        <a:bodyPr/>
        <a:lstStyle/>
        <a:p>
          <a:endParaRPr lang="en-GB"/>
        </a:p>
      </dgm:t>
    </dgm:pt>
    <dgm:pt modelId="{F8CC337E-1360-44FB-AE0C-93D32237F40D}" type="pres">
      <dgm:prSet presAssocID="{40773E01-32DD-47F9-AE53-EEC359D7E287}" presName="tx2" presStyleLbl="revTx" presStyleIdx="1" presStyleCnt="9" custScaleX="188909"/>
      <dgm:spPr/>
      <dgm:t>
        <a:bodyPr/>
        <a:lstStyle/>
        <a:p>
          <a:endParaRPr lang="en-GB"/>
        </a:p>
      </dgm:t>
    </dgm:pt>
    <dgm:pt modelId="{34E7F1D5-C5B7-4263-9696-A56B1265AD9E}" type="pres">
      <dgm:prSet presAssocID="{40773E01-32DD-47F9-AE53-EEC359D7E287}" presName="vert2" presStyleCnt="0"/>
      <dgm:spPr/>
      <dgm:t>
        <a:bodyPr/>
        <a:lstStyle/>
        <a:p>
          <a:endParaRPr lang="en-GB"/>
        </a:p>
      </dgm:t>
    </dgm:pt>
    <dgm:pt modelId="{4A35A7B5-20C2-404C-A5A2-430E6753CD35}" type="pres">
      <dgm:prSet presAssocID="{40773E01-32DD-47F9-AE53-EEC359D7E287}" presName="thinLine2b" presStyleLbl="callout" presStyleIdx="0" presStyleCnt="8"/>
      <dgm:spPr>
        <a:xfrm>
          <a:off x="1152525" y="471566"/>
          <a:ext cx="4610100" cy="0"/>
        </a:xfrm>
        <a:prstGeom prst="line">
          <a:avLst/>
        </a:prstGeom>
      </dgm:spPr>
      <dgm:t>
        <a:bodyPr/>
        <a:lstStyle/>
        <a:p>
          <a:endParaRPr lang="en-GB"/>
        </a:p>
      </dgm:t>
    </dgm:pt>
    <dgm:pt modelId="{521B9416-067B-48F2-93AD-F360F23FF0A6}" type="pres">
      <dgm:prSet presAssocID="{40773E01-32DD-47F9-AE53-EEC359D7E287}" presName="vertSpace2b" presStyleCnt="0"/>
      <dgm:spPr/>
      <dgm:t>
        <a:bodyPr/>
        <a:lstStyle/>
        <a:p>
          <a:endParaRPr lang="en-GB"/>
        </a:p>
      </dgm:t>
    </dgm:pt>
    <dgm:pt modelId="{CC0DBF59-6EEE-4781-81BF-327E55377D6A}" type="pres">
      <dgm:prSet presAssocID="{140CE9CC-37A6-4DCA-A001-05043A1B1709}" presName="horz2" presStyleCnt="0"/>
      <dgm:spPr/>
      <dgm:t>
        <a:bodyPr/>
        <a:lstStyle/>
        <a:p>
          <a:endParaRPr lang="en-GB"/>
        </a:p>
      </dgm:t>
    </dgm:pt>
    <dgm:pt modelId="{40FE2B29-E6B3-454D-8E93-3F7A7D44B9B9}" type="pres">
      <dgm:prSet presAssocID="{140CE9CC-37A6-4DCA-A001-05043A1B1709}" presName="horzSpace2" presStyleCnt="0"/>
      <dgm:spPr/>
      <dgm:t>
        <a:bodyPr/>
        <a:lstStyle/>
        <a:p>
          <a:endParaRPr lang="en-GB"/>
        </a:p>
      </dgm:t>
    </dgm:pt>
    <dgm:pt modelId="{4DAF6420-3F77-4235-AA66-3591EC28B83C}" type="pres">
      <dgm:prSet presAssocID="{140CE9CC-37A6-4DCA-A001-05043A1B1709}" presName="tx2" presStyleLbl="revTx" presStyleIdx="2" presStyleCnt="9" custScaleX="165197"/>
      <dgm:spPr/>
      <dgm:t>
        <a:bodyPr/>
        <a:lstStyle/>
        <a:p>
          <a:endParaRPr lang="en-GB"/>
        </a:p>
      </dgm:t>
    </dgm:pt>
    <dgm:pt modelId="{3C00F98F-0B37-4679-9929-D1AD8472938E}" type="pres">
      <dgm:prSet presAssocID="{140CE9CC-37A6-4DCA-A001-05043A1B1709}" presName="vert2" presStyleCnt="0"/>
      <dgm:spPr/>
      <dgm:t>
        <a:bodyPr/>
        <a:lstStyle/>
        <a:p>
          <a:endParaRPr lang="en-GB"/>
        </a:p>
      </dgm:t>
    </dgm:pt>
    <dgm:pt modelId="{ACABFC6D-A203-4653-B138-F215CBAF2A96}" type="pres">
      <dgm:prSet presAssocID="{140CE9CC-37A6-4DCA-A001-05043A1B1709}" presName="thinLine2b" presStyleLbl="callout" presStyleIdx="1" presStyleCnt="8"/>
      <dgm:spPr>
        <a:xfrm>
          <a:off x="1152525" y="943133"/>
          <a:ext cx="4610100" cy="0"/>
        </a:xfrm>
        <a:prstGeom prst="line">
          <a:avLst/>
        </a:prstGeom>
      </dgm:spPr>
      <dgm:t>
        <a:bodyPr/>
        <a:lstStyle/>
        <a:p>
          <a:endParaRPr lang="en-GB"/>
        </a:p>
      </dgm:t>
    </dgm:pt>
    <dgm:pt modelId="{32E3B94C-07B4-4FBF-BD70-C4F27FE9EAA0}" type="pres">
      <dgm:prSet presAssocID="{140CE9CC-37A6-4DCA-A001-05043A1B1709}" presName="vertSpace2b" presStyleCnt="0"/>
      <dgm:spPr/>
      <dgm:t>
        <a:bodyPr/>
        <a:lstStyle/>
        <a:p>
          <a:endParaRPr lang="en-GB"/>
        </a:p>
      </dgm:t>
    </dgm:pt>
    <dgm:pt modelId="{711E7577-4513-4F87-AD8D-5137F92C7523}" type="pres">
      <dgm:prSet presAssocID="{FD318AE5-56A3-4628-9EBF-A1A23F308661}" presName="horz2" presStyleCnt="0"/>
      <dgm:spPr/>
      <dgm:t>
        <a:bodyPr/>
        <a:lstStyle/>
        <a:p>
          <a:endParaRPr lang="en-GB"/>
        </a:p>
      </dgm:t>
    </dgm:pt>
    <dgm:pt modelId="{F589A164-0E28-4FA0-BCED-90FA73D280D5}" type="pres">
      <dgm:prSet presAssocID="{FD318AE5-56A3-4628-9EBF-A1A23F308661}" presName="horzSpace2" presStyleCnt="0"/>
      <dgm:spPr/>
      <dgm:t>
        <a:bodyPr/>
        <a:lstStyle/>
        <a:p>
          <a:endParaRPr lang="en-GB"/>
        </a:p>
      </dgm:t>
    </dgm:pt>
    <dgm:pt modelId="{351821AC-28EA-4593-921E-B0065419DDC4}" type="pres">
      <dgm:prSet presAssocID="{FD318AE5-56A3-4628-9EBF-A1A23F308661}" presName="tx2" presStyleLbl="revTx" presStyleIdx="3" presStyleCnt="9" custScaleX="169482"/>
      <dgm:spPr/>
      <dgm:t>
        <a:bodyPr/>
        <a:lstStyle/>
        <a:p>
          <a:endParaRPr lang="en-GB"/>
        </a:p>
      </dgm:t>
    </dgm:pt>
    <dgm:pt modelId="{481E0CC1-4E69-4257-A40B-D800534D7E75}" type="pres">
      <dgm:prSet presAssocID="{FD318AE5-56A3-4628-9EBF-A1A23F308661}" presName="vert2" presStyleCnt="0"/>
      <dgm:spPr/>
      <dgm:t>
        <a:bodyPr/>
        <a:lstStyle/>
        <a:p>
          <a:endParaRPr lang="en-GB"/>
        </a:p>
      </dgm:t>
    </dgm:pt>
    <dgm:pt modelId="{346BE9E2-5F36-49D8-A4AA-6C444307BC0C}" type="pres">
      <dgm:prSet presAssocID="{FD318AE5-56A3-4628-9EBF-A1A23F308661}" presName="thinLine2b" presStyleLbl="callout" presStyleIdx="2" presStyleCnt="8"/>
      <dgm:spPr>
        <a:xfrm>
          <a:off x="1152525" y="1414699"/>
          <a:ext cx="4610100" cy="0"/>
        </a:xfrm>
        <a:prstGeom prst="line">
          <a:avLst/>
        </a:prstGeom>
      </dgm:spPr>
      <dgm:t>
        <a:bodyPr/>
        <a:lstStyle/>
        <a:p>
          <a:endParaRPr lang="en-GB"/>
        </a:p>
      </dgm:t>
    </dgm:pt>
    <dgm:pt modelId="{34E88DA6-FE5D-4F34-983E-EF7C1181BDE1}" type="pres">
      <dgm:prSet presAssocID="{FD318AE5-56A3-4628-9EBF-A1A23F308661}" presName="vertSpace2b" presStyleCnt="0"/>
      <dgm:spPr/>
      <dgm:t>
        <a:bodyPr/>
        <a:lstStyle/>
        <a:p>
          <a:endParaRPr lang="en-GB"/>
        </a:p>
      </dgm:t>
    </dgm:pt>
    <dgm:pt modelId="{8817D61B-584D-40E2-A7DC-461E97AE0E78}" type="pres">
      <dgm:prSet presAssocID="{8316354D-51FF-4F99-82E1-63347C470BF6}" presName="horz2" presStyleCnt="0"/>
      <dgm:spPr/>
      <dgm:t>
        <a:bodyPr/>
        <a:lstStyle/>
        <a:p>
          <a:endParaRPr lang="en-GB"/>
        </a:p>
      </dgm:t>
    </dgm:pt>
    <dgm:pt modelId="{395B765D-51C4-404C-B02E-D167F6AC1D13}" type="pres">
      <dgm:prSet presAssocID="{8316354D-51FF-4F99-82E1-63347C470BF6}" presName="horzSpace2" presStyleCnt="0"/>
      <dgm:spPr/>
      <dgm:t>
        <a:bodyPr/>
        <a:lstStyle/>
        <a:p>
          <a:endParaRPr lang="en-GB"/>
        </a:p>
      </dgm:t>
    </dgm:pt>
    <dgm:pt modelId="{5022EEB6-0AFE-4565-A132-B341A9ED70EA}" type="pres">
      <dgm:prSet presAssocID="{8316354D-51FF-4F99-82E1-63347C470BF6}" presName="tx2" presStyleLbl="revTx" presStyleIdx="4" presStyleCnt="9" custScaleX="167721"/>
      <dgm:spPr/>
      <dgm:t>
        <a:bodyPr/>
        <a:lstStyle/>
        <a:p>
          <a:endParaRPr lang="en-GB"/>
        </a:p>
      </dgm:t>
    </dgm:pt>
    <dgm:pt modelId="{C1E4CFF5-8BCD-4372-8DCF-848998E4714B}" type="pres">
      <dgm:prSet presAssocID="{8316354D-51FF-4F99-82E1-63347C470BF6}" presName="vert2" presStyleCnt="0"/>
      <dgm:spPr/>
      <dgm:t>
        <a:bodyPr/>
        <a:lstStyle/>
        <a:p>
          <a:endParaRPr lang="en-GB"/>
        </a:p>
      </dgm:t>
    </dgm:pt>
    <dgm:pt modelId="{1DB0C5BF-7E41-4966-8C08-45FAF7A96EB1}" type="pres">
      <dgm:prSet presAssocID="{8316354D-51FF-4F99-82E1-63347C470BF6}" presName="thinLine2b" presStyleLbl="callout" presStyleIdx="3" presStyleCnt="8"/>
      <dgm:spPr>
        <a:xfrm>
          <a:off x="1152525" y="1886266"/>
          <a:ext cx="4610100" cy="0"/>
        </a:xfrm>
        <a:prstGeom prst="line">
          <a:avLst/>
        </a:prstGeom>
        <a:blipFill rotWithShape="0">
          <a:blip xmlns:r="http://schemas.openxmlformats.org/officeDocument/2006/relationships" r:embed="rId1"/>
          <a:stretch>
            <a:fillRect/>
          </a:stretch>
        </a:blipFill>
      </dgm:spPr>
      <dgm:t>
        <a:bodyPr/>
        <a:lstStyle/>
        <a:p>
          <a:endParaRPr lang="en-GB"/>
        </a:p>
      </dgm:t>
    </dgm:pt>
    <dgm:pt modelId="{E7F7E08B-C62D-4F04-B100-F6C9BB1729F3}" type="pres">
      <dgm:prSet presAssocID="{8316354D-51FF-4F99-82E1-63347C470BF6}" presName="vertSpace2b" presStyleCnt="0"/>
      <dgm:spPr/>
      <dgm:t>
        <a:bodyPr/>
        <a:lstStyle/>
        <a:p>
          <a:endParaRPr lang="en-GB"/>
        </a:p>
      </dgm:t>
    </dgm:pt>
    <dgm:pt modelId="{B5EEBB2C-F10C-474C-A10E-6BE2948D1B95}" type="pres">
      <dgm:prSet presAssocID="{DB9A81BF-AB28-433F-9928-A484900F83A1}" presName="horz2" presStyleCnt="0"/>
      <dgm:spPr/>
      <dgm:t>
        <a:bodyPr/>
        <a:lstStyle/>
        <a:p>
          <a:endParaRPr lang="en-GB"/>
        </a:p>
      </dgm:t>
    </dgm:pt>
    <dgm:pt modelId="{9D5C5FB2-6C78-4EBE-AE46-75BF6592925F}" type="pres">
      <dgm:prSet presAssocID="{DB9A81BF-AB28-433F-9928-A484900F83A1}" presName="horzSpace2" presStyleCnt="0"/>
      <dgm:spPr/>
      <dgm:t>
        <a:bodyPr/>
        <a:lstStyle/>
        <a:p>
          <a:endParaRPr lang="en-GB"/>
        </a:p>
      </dgm:t>
    </dgm:pt>
    <dgm:pt modelId="{B07FFA35-A807-4766-8514-C29236841DFB}" type="pres">
      <dgm:prSet presAssocID="{DB9A81BF-AB28-433F-9928-A484900F83A1}" presName="tx2" presStyleLbl="revTx" presStyleIdx="5" presStyleCnt="9" custScaleX="183562"/>
      <dgm:spPr/>
      <dgm:t>
        <a:bodyPr/>
        <a:lstStyle/>
        <a:p>
          <a:endParaRPr lang="en-GB"/>
        </a:p>
      </dgm:t>
    </dgm:pt>
    <dgm:pt modelId="{152C84CA-9DFB-4FC3-8A73-57BFAB6B0DFF}" type="pres">
      <dgm:prSet presAssocID="{DB9A81BF-AB28-433F-9928-A484900F83A1}" presName="vert2" presStyleCnt="0"/>
      <dgm:spPr/>
      <dgm:t>
        <a:bodyPr/>
        <a:lstStyle/>
        <a:p>
          <a:endParaRPr lang="en-GB"/>
        </a:p>
      </dgm:t>
    </dgm:pt>
    <dgm:pt modelId="{6637305D-B4B9-4DF1-81E5-DB6D431A8DD4}" type="pres">
      <dgm:prSet presAssocID="{DB9A81BF-AB28-433F-9928-A484900F83A1}" presName="thinLine2b" presStyleLbl="callout" presStyleIdx="4" presStyleCnt="8"/>
      <dgm:spPr>
        <a:xfrm>
          <a:off x="1152525" y="2357832"/>
          <a:ext cx="4610100" cy="0"/>
        </a:xfrm>
        <a:prstGeom prst="line">
          <a:avLst/>
        </a:prstGeom>
        <a:blipFill rotWithShape="0">
          <a:blip xmlns:r="http://schemas.openxmlformats.org/officeDocument/2006/relationships" r:embed="rId1"/>
          <a:stretch>
            <a:fillRect/>
          </a:stretch>
        </a:blipFill>
      </dgm:spPr>
      <dgm:t>
        <a:bodyPr/>
        <a:lstStyle/>
        <a:p>
          <a:endParaRPr lang="en-GB"/>
        </a:p>
      </dgm:t>
    </dgm:pt>
    <dgm:pt modelId="{A8B6DA44-38BD-4D96-A1C4-60DFC99B50CD}" type="pres">
      <dgm:prSet presAssocID="{DB9A81BF-AB28-433F-9928-A484900F83A1}" presName="vertSpace2b" presStyleCnt="0"/>
      <dgm:spPr/>
      <dgm:t>
        <a:bodyPr/>
        <a:lstStyle/>
        <a:p>
          <a:endParaRPr lang="en-GB"/>
        </a:p>
      </dgm:t>
    </dgm:pt>
    <dgm:pt modelId="{C6526722-7701-4B98-8AD5-6717A842B66C}" type="pres">
      <dgm:prSet presAssocID="{42AA19C5-10EE-4F9C-BBB8-2851D3CB1411}" presName="horz2" presStyleCnt="0"/>
      <dgm:spPr/>
      <dgm:t>
        <a:bodyPr/>
        <a:lstStyle/>
        <a:p>
          <a:endParaRPr lang="en-GB"/>
        </a:p>
      </dgm:t>
    </dgm:pt>
    <dgm:pt modelId="{532A87F6-5E88-4985-9F6F-35FDC95916A8}" type="pres">
      <dgm:prSet presAssocID="{42AA19C5-10EE-4F9C-BBB8-2851D3CB1411}" presName="horzSpace2" presStyleCnt="0"/>
      <dgm:spPr/>
      <dgm:t>
        <a:bodyPr/>
        <a:lstStyle/>
        <a:p>
          <a:endParaRPr lang="en-GB"/>
        </a:p>
      </dgm:t>
    </dgm:pt>
    <dgm:pt modelId="{7A9B3D16-5E4A-4599-BB15-16FE82443AAE}" type="pres">
      <dgm:prSet presAssocID="{42AA19C5-10EE-4F9C-BBB8-2851D3CB1411}" presName="tx2" presStyleLbl="revTx" presStyleIdx="6" presStyleCnt="9" custScaleX="188572"/>
      <dgm:spPr/>
      <dgm:t>
        <a:bodyPr/>
        <a:lstStyle/>
        <a:p>
          <a:endParaRPr lang="en-GB"/>
        </a:p>
      </dgm:t>
    </dgm:pt>
    <dgm:pt modelId="{853BDF37-69E2-42F5-AC36-3A36AB7260A1}" type="pres">
      <dgm:prSet presAssocID="{42AA19C5-10EE-4F9C-BBB8-2851D3CB1411}" presName="vert2" presStyleCnt="0"/>
      <dgm:spPr/>
      <dgm:t>
        <a:bodyPr/>
        <a:lstStyle/>
        <a:p>
          <a:endParaRPr lang="en-GB"/>
        </a:p>
      </dgm:t>
    </dgm:pt>
    <dgm:pt modelId="{3A9D785C-8426-4525-8410-B399984F1330}" type="pres">
      <dgm:prSet presAssocID="{42AA19C5-10EE-4F9C-BBB8-2851D3CB1411}" presName="thinLine2b" presStyleLbl="callout" presStyleIdx="5" presStyleCnt="8"/>
      <dgm:spPr>
        <a:xfrm>
          <a:off x="1152525" y="2829399"/>
          <a:ext cx="4610100" cy="0"/>
        </a:xfrm>
        <a:prstGeom prst="line">
          <a:avLst/>
        </a:prstGeom>
      </dgm:spPr>
      <dgm:t>
        <a:bodyPr/>
        <a:lstStyle/>
        <a:p>
          <a:endParaRPr lang="en-GB"/>
        </a:p>
      </dgm:t>
    </dgm:pt>
    <dgm:pt modelId="{5246B249-3A3E-44F6-8D5D-19286CAA7887}" type="pres">
      <dgm:prSet presAssocID="{42AA19C5-10EE-4F9C-BBB8-2851D3CB1411}" presName="vertSpace2b" presStyleCnt="0"/>
      <dgm:spPr/>
      <dgm:t>
        <a:bodyPr/>
        <a:lstStyle/>
        <a:p>
          <a:endParaRPr lang="en-GB"/>
        </a:p>
      </dgm:t>
    </dgm:pt>
    <dgm:pt modelId="{46229673-A08F-44F2-8A7B-E5871A930E49}" type="pres">
      <dgm:prSet presAssocID="{ED1AC6BA-4AF0-4EBC-A3CA-66DF5F2FA9B7}" presName="horz2" presStyleCnt="0"/>
      <dgm:spPr/>
      <dgm:t>
        <a:bodyPr/>
        <a:lstStyle/>
        <a:p>
          <a:endParaRPr lang="en-GB"/>
        </a:p>
      </dgm:t>
    </dgm:pt>
    <dgm:pt modelId="{6724BF3E-238D-40EA-8CD6-D86BFE276F13}" type="pres">
      <dgm:prSet presAssocID="{ED1AC6BA-4AF0-4EBC-A3CA-66DF5F2FA9B7}" presName="horzSpace2" presStyleCnt="0"/>
      <dgm:spPr/>
      <dgm:t>
        <a:bodyPr/>
        <a:lstStyle/>
        <a:p>
          <a:endParaRPr lang="en-GB"/>
        </a:p>
      </dgm:t>
    </dgm:pt>
    <dgm:pt modelId="{022A5E8D-C68A-45AC-B3A3-7C237C40839E}" type="pres">
      <dgm:prSet presAssocID="{ED1AC6BA-4AF0-4EBC-A3CA-66DF5F2FA9B7}" presName="tx2" presStyleLbl="revTx" presStyleIdx="7" presStyleCnt="9" custScaleX="187316"/>
      <dgm:spPr/>
      <dgm:t>
        <a:bodyPr/>
        <a:lstStyle/>
        <a:p>
          <a:endParaRPr lang="en-GB"/>
        </a:p>
      </dgm:t>
    </dgm:pt>
    <dgm:pt modelId="{806D6624-063A-4A8B-884B-290A30436CB5}" type="pres">
      <dgm:prSet presAssocID="{ED1AC6BA-4AF0-4EBC-A3CA-66DF5F2FA9B7}" presName="vert2" presStyleCnt="0"/>
      <dgm:spPr/>
      <dgm:t>
        <a:bodyPr/>
        <a:lstStyle/>
        <a:p>
          <a:endParaRPr lang="en-GB"/>
        </a:p>
      </dgm:t>
    </dgm:pt>
    <dgm:pt modelId="{A25C6330-DF44-4AA2-8070-7AA18E1895FE}" type="pres">
      <dgm:prSet presAssocID="{ED1AC6BA-4AF0-4EBC-A3CA-66DF5F2FA9B7}" presName="thinLine2b" presStyleLbl="callout" presStyleIdx="6" presStyleCnt="8"/>
      <dgm:spPr>
        <a:xfrm>
          <a:off x="1152525" y="3772532"/>
          <a:ext cx="4610100" cy="0"/>
        </a:xfrm>
        <a:prstGeom prst="line">
          <a:avLst/>
        </a:prstGeom>
      </dgm:spPr>
      <dgm:t>
        <a:bodyPr/>
        <a:lstStyle/>
        <a:p>
          <a:endParaRPr lang="en-GB"/>
        </a:p>
      </dgm:t>
    </dgm:pt>
    <dgm:pt modelId="{A020590C-6BCF-44C0-8DB1-7A6637EA7CCE}" type="pres">
      <dgm:prSet presAssocID="{ED1AC6BA-4AF0-4EBC-A3CA-66DF5F2FA9B7}" presName="vertSpace2b" presStyleCnt="0"/>
      <dgm:spPr/>
      <dgm:t>
        <a:bodyPr/>
        <a:lstStyle/>
        <a:p>
          <a:endParaRPr lang="en-GB"/>
        </a:p>
      </dgm:t>
    </dgm:pt>
    <dgm:pt modelId="{85B34808-C242-4DB6-8139-FDC5758C0BCD}" type="pres">
      <dgm:prSet presAssocID="{D9B2936E-257B-48C8-B363-E6EE874BF217}" presName="horz2" presStyleCnt="0"/>
      <dgm:spPr/>
      <dgm:t>
        <a:bodyPr/>
        <a:lstStyle/>
        <a:p>
          <a:endParaRPr lang="en-GB"/>
        </a:p>
      </dgm:t>
    </dgm:pt>
    <dgm:pt modelId="{C47CA3AE-7DCC-47C9-BB63-7641D9EB8469}" type="pres">
      <dgm:prSet presAssocID="{D9B2936E-257B-48C8-B363-E6EE874BF217}" presName="horzSpace2" presStyleCnt="0"/>
      <dgm:spPr/>
      <dgm:t>
        <a:bodyPr/>
        <a:lstStyle/>
        <a:p>
          <a:endParaRPr lang="en-GB"/>
        </a:p>
      </dgm:t>
    </dgm:pt>
    <dgm:pt modelId="{AB265015-97C5-41F5-B808-512CF1199E86}" type="pres">
      <dgm:prSet presAssocID="{D9B2936E-257B-48C8-B363-E6EE874BF217}" presName="tx2" presStyleLbl="revTx" presStyleIdx="8" presStyleCnt="9" custScaleX="186998"/>
      <dgm:spPr/>
      <dgm:t>
        <a:bodyPr/>
        <a:lstStyle/>
        <a:p>
          <a:endParaRPr lang="en-GB"/>
        </a:p>
      </dgm:t>
    </dgm:pt>
    <dgm:pt modelId="{4F28AC6B-2DAB-428B-9D39-F2C1CB0D0A0B}" type="pres">
      <dgm:prSet presAssocID="{D9B2936E-257B-48C8-B363-E6EE874BF217}" presName="vert2" presStyleCnt="0"/>
      <dgm:spPr/>
      <dgm:t>
        <a:bodyPr/>
        <a:lstStyle/>
        <a:p>
          <a:endParaRPr lang="en-GB"/>
        </a:p>
      </dgm:t>
    </dgm:pt>
    <dgm:pt modelId="{1158C754-5A34-47C9-8C17-A88313532F23}" type="pres">
      <dgm:prSet presAssocID="{D9B2936E-257B-48C8-B363-E6EE874BF217}" presName="thinLine2b" presStyleLbl="callout" presStyleIdx="7" presStyleCnt="8"/>
      <dgm:spPr>
        <a:xfrm>
          <a:off x="1152525" y="4244098"/>
          <a:ext cx="4610100" cy="0"/>
        </a:xfrm>
        <a:prstGeom prst="line">
          <a:avLst/>
        </a:prstGeom>
      </dgm:spPr>
      <dgm:t>
        <a:bodyPr/>
        <a:lstStyle/>
        <a:p>
          <a:endParaRPr lang="en-GB"/>
        </a:p>
      </dgm:t>
    </dgm:pt>
    <dgm:pt modelId="{06C5494D-D745-44EA-8F45-91B61A95CD05}" type="pres">
      <dgm:prSet presAssocID="{D9B2936E-257B-48C8-B363-E6EE874BF217}" presName="vertSpace2b" presStyleCnt="0"/>
      <dgm:spPr/>
      <dgm:t>
        <a:bodyPr/>
        <a:lstStyle/>
        <a:p>
          <a:endParaRPr lang="en-GB"/>
        </a:p>
      </dgm:t>
    </dgm:pt>
  </dgm:ptLst>
  <dgm:cxnLst>
    <dgm:cxn modelId="{606E96E7-5A93-428A-9088-6386DBA829F5}" srcId="{0A25F8CD-EA94-474C-9338-462673D42ABB}" destId="{42AA19C5-10EE-4F9C-BBB8-2851D3CB1411}" srcOrd="5" destOrd="0" parTransId="{CC9A04C4-DD9A-4EA7-BF98-C6E0EEBB99A9}" sibTransId="{306D18CA-1E1C-43B0-B824-65C1001EF780}"/>
    <dgm:cxn modelId="{5F33DECB-E129-443C-9B1F-A99C8751E091}" srcId="{0A25F8CD-EA94-474C-9338-462673D42ABB}" destId="{FD318AE5-56A3-4628-9EBF-A1A23F308661}" srcOrd="2" destOrd="0" parTransId="{632F3B3A-D6CF-4761-997F-79F8825164D7}" sibTransId="{A0A36D89-9A3D-43B6-A041-3FED9B15770A}"/>
    <dgm:cxn modelId="{A416C8EA-5214-4E0E-87B5-7C7F19CE5F74}" srcId="{0A25F8CD-EA94-474C-9338-462673D42ABB}" destId="{140CE9CC-37A6-4DCA-A001-05043A1B1709}" srcOrd="1" destOrd="0" parTransId="{BCDCB62C-4465-4EEF-8156-27512CD43D9B}" sibTransId="{6A5CEAC4-ED4F-4CD3-A491-4B947B8BB5C4}"/>
    <dgm:cxn modelId="{159D4478-7E44-4EEC-9B8B-CBB3251FC0A2}" type="presOf" srcId="{FD318AE5-56A3-4628-9EBF-A1A23F308661}" destId="{351821AC-28EA-4593-921E-B0065419DDC4}" srcOrd="0" destOrd="0" presId="urn:microsoft.com/office/officeart/2008/layout/LinedList"/>
    <dgm:cxn modelId="{E52713CE-D0F7-4B53-9FAC-A44D8F06BECD}" srcId="{0A25F8CD-EA94-474C-9338-462673D42ABB}" destId="{40773E01-32DD-47F9-AE53-EEC359D7E287}" srcOrd="0" destOrd="0" parTransId="{E7A6AC91-BDFC-4A95-9C72-4005C755A46A}" sibTransId="{29166B14-7E85-4ABF-A862-72757C74101F}"/>
    <dgm:cxn modelId="{28F37679-55E1-41BE-A8B5-DC54178FD56E}" type="presOf" srcId="{DB9A81BF-AB28-433F-9928-A484900F83A1}" destId="{B07FFA35-A807-4766-8514-C29236841DFB}" srcOrd="0" destOrd="0" presId="urn:microsoft.com/office/officeart/2008/layout/LinedList"/>
    <dgm:cxn modelId="{477B7573-BFFC-48C6-8496-502859EB1DCD}" type="presOf" srcId="{42AA19C5-10EE-4F9C-BBB8-2851D3CB1411}" destId="{7A9B3D16-5E4A-4599-BB15-16FE82443AAE}" srcOrd="0" destOrd="0" presId="urn:microsoft.com/office/officeart/2008/layout/LinedList"/>
    <dgm:cxn modelId="{6C95EA14-01EC-4B03-9820-084A370E0C0C}" type="presOf" srcId="{ED1AC6BA-4AF0-4EBC-A3CA-66DF5F2FA9B7}" destId="{022A5E8D-C68A-45AC-B3A3-7C237C40839E}" srcOrd="0" destOrd="0" presId="urn:microsoft.com/office/officeart/2008/layout/LinedList"/>
    <dgm:cxn modelId="{10EEEB2A-88D1-4452-B32D-FAF8AA758D59}" srcId="{0A25F8CD-EA94-474C-9338-462673D42ABB}" destId="{D9B2936E-257B-48C8-B363-E6EE874BF217}" srcOrd="7" destOrd="0" parTransId="{FE31F769-16F1-4D43-8EA4-5736E1171C80}" sibTransId="{A584CD45-C96C-4E83-A688-51BDAC7FC98A}"/>
    <dgm:cxn modelId="{F69BF261-D675-4C48-B508-7E4DFA9B7750}" srcId="{0A25F8CD-EA94-474C-9338-462673D42ABB}" destId="{DB9A81BF-AB28-433F-9928-A484900F83A1}" srcOrd="4" destOrd="0" parTransId="{8C3851D3-1B83-44D1-9DBB-FDE27DC0B29F}" sibTransId="{F4A5BB35-BA7F-4C10-A791-DC653787B984}"/>
    <dgm:cxn modelId="{6B59A282-7D7E-4D11-BE67-98A2824356D8}" type="presOf" srcId="{0A25F8CD-EA94-474C-9338-462673D42ABB}" destId="{FBAE5F0C-2329-4ABD-B176-F5FF30A883FF}" srcOrd="0" destOrd="0" presId="urn:microsoft.com/office/officeart/2008/layout/LinedList"/>
    <dgm:cxn modelId="{88F287AE-1052-4666-82B4-23C1E0A16A9B}" type="presOf" srcId="{140CE9CC-37A6-4DCA-A001-05043A1B1709}" destId="{4DAF6420-3F77-4235-AA66-3591EC28B83C}" srcOrd="0" destOrd="0" presId="urn:microsoft.com/office/officeart/2008/layout/LinedList"/>
    <dgm:cxn modelId="{D3EEECA1-0032-47AE-8C73-21BB7B983934}" srcId="{0A25F8CD-EA94-474C-9338-462673D42ABB}" destId="{ED1AC6BA-4AF0-4EBC-A3CA-66DF5F2FA9B7}" srcOrd="6" destOrd="0" parTransId="{7A63FBB1-8A6B-4373-88FB-122ADC640F49}" sibTransId="{29EBE86E-A633-49B7-8010-A9778C6138F3}"/>
    <dgm:cxn modelId="{7743EFD5-169E-4A01-A2FD-74DC4EF81EA4}" type="presOf" srcId="{40773E01-32DD-47F9-AE53-EEC359D7E287}" destId="{F8CC337E-1360-44FB-AE0C-93D32237F40D}" srcOrd="0" destOrd="0" presId="urn:microsoft.com/office/officeart/2008/layout/LinedList"/>
    <dgm:cxn modelId="{B92E551E-E7D0-4E94-B63B-B5EB3E076B97}" type="presOf" srcId="{4F96358A-D6D5-483B-92AC-AA4B84625DA7}" destId="{D6B8C217-9BCA-4EB8-8FCF-7AF0AA32F733}" srcOrd="0" destOrd="0" presId="urn:microsoft.com/office/officeart/2008/layout/LinedList"/>
    <dgm:cxn modelId="{7B29EA55-CE04-4FE5-B4C4-BDCAF65394CE}" srcId="{0A25F8CD-EA94-474C-9338-462673D42ABB}" destId="{8316354D-51FF-4F99-82E1-63347C470BF6}" srcOrd="3" destOrd="0" parTransId="{F9C2F5A7-C02D-486A-AC45-C86537421F6A}" sibTransId="{F7B4DD95-D686-4A09-A05B-6510456A8896}"/>
    <dgm:cxn modelId="{BED90489-FE7C-4F79-A8E8-F8CA5412CE4A}" type="presOf" srcId="{D9B2936E-257B-48C8-B363-E6EE874BF217}" destId="{AB265015-97C5-41F5-B808-512CF1199E86}" srcOrd="0" destOrd="0" presId="urn:microsoft.com/office/officeart/2008/layout/LinedList"/>
    <dgm:cxn modelId="{20C5A9E5-386A-47F5-9276-BEB8D9C7395F}" srcId="{4F96358A-D6D5-483B-92AC-AA4B84625DA7}" destId="{0A25F8CD-EA94-474C-9338-462673D42ABB}" srcOrd="0" destOrd="0" parTransId="{F1790290-64AA-4A2D-9E38-A232448747D1}" sibTransId="{6A669059-9EE4-42A4-94D7-E521DF27C81D}"/>
    <dgm:cxn modelId="{E2EC2BD5-B79D-4116-96C6-F7284B8E8938}" type="presOf" srcId="{8316354D-51FF-4F99-82E1-63347C470BF6}" destId="{5022EEB6-0AFE-4565-A132-B341A9ED70EA}" srcOrd="0" destOrd="0" presId="urn:microsoft.com/office/officeart/2008/layout/LinedList"/>
    <dgm:cxn modelId="{D0E5F21A-760C-4EE4-A32F-2B5A9871FE14}" type="presParOf" srcId="{D6B8C217-9BCA-4EB8-8FCF-7AF0AA32F733}" destId="{27611D97-8365-47CE-B43A-9AE57551FE55}" srcOrd="0" destOrd="0" presId="urn:microsoft.com/office/officeart/2008/layout/LinedList"/>
    <dgm:cxn modelId="{823206BC-7924-4ED3-9E21-D00BCF266A56}" type="presParOf" srcId="{D6B8C217-9BCA-4EB8-8FCF-7AF0AA32F733}" destId="{5685D743-B627-4702-8F27-77C3A2F3C21A}" srcOrd="1" destOrd="0" presId="urn:microsoft.com/office/officeart/2008/layout/LinedList"/>
    <dgm:cxn modelId="{164FDB9B-5CFA-405D-B222-BF87928E926F}" type="presParOf" srcId="{5685D743-B627-4702-8F27-77C3A2F3C21A}" destId="{FBAE5F0C-2329-4ABD-B176-F5FF30A883FF}" srcOrd="0" destOrd="0" presId="urn:microsoft.com/office/officeart/2008/layout/LinedList"/>
    <dgm:cxn modelId="{869B5588-F275-4DB7-AB17-F02EB9161066}" type="presParOf" srcId="{5685D743-B627-4702-8F27-77C3A2F3C21A}" destId="{594ED0F5-BAD8-4CE0-9CC8-5B05276C93E5}" srcOrd="1" destOrd="0" presId="urn:microsoft.com/office/officeart/2008/layout/LinedList"/>
    <dgm:cxn modelId="{479A1EFF-13F7-4B23-B8C6-DFFEA66301CB}" type="presParOf" srcId="{594ED0F5-BAD8-4CE0-9CC8-5B05276C93E5}" destId="{DDDE86EB-551C-451D-ADE1-9590A3199F94}" srcOrd="0" destOrd="0" presId="urn:microsoft.com/office/officeart/2008/layout/LinedList"/>
    <dgm:cxn modelId="{92CAEC47-8315-4792-8846-C32885B8D16E}" type="presParOf" srcId="{594ED0F5-BAD8-4CE0-9CC8-5B05276C93E5}" destId="{B7B8A31D-C816-4699-A7CA-9F05BCA7B490}" srcOrd="1" destOrd="0" presId="urn:microsoft.com/office/officeart/2008/layout/LinedList"/>
    <dgm:cxn modelId="{955EC04A-343C-40FC-A5F9-B08D70BBEA18}" type="presParOf" srcId="{B7B8A31D-C816-4699-A7CA-9F05BCA7B490}" destId="{951AFACF-3210-41E6-AA1C-E25ACBA6A23B}" srcOrd="0" destOrd="0" presId="urn:microsoft.com/office/officeart/2008/layout/LinedList"/>
    <dgm:cxn modelId="{21B1B9BC-84CA-457B-AC3A-9A687F15F5B5}" type="presParOf" srcId="{B7B8A31D-C816-4699-A7CA-9F05BCA7B490}" destId="{F8CC337E-1360-44FB-AE0C-93D32237F40D}" srcOrd="1" destOrd="0" presId="urn:microsoft.com/office/officeart/2008/layout/LinedList"/>
    <dgm:cxn modelId="{AFA3D524-3C72-4083-849B-7C782FE9DA81}" type="presParOf" srcId="{B7B8A31D-C816-4699-A7CA-9F05BCA7B490}" destId="{34E7F1D5-C5B7-4263-9696-A56B1265AD9E}" srcOrd="2" destOrd="0" presId="urn:microsoft.com/office/officeart/2008/layout/LinedList"/>
    <dgm:cxn modelId="{10CA6D3B-F87E-485B-A6E6-0A77F89287B3}" type="presParOf" srcId="{594ED0F5-BAD8-4CE0-9CC8-5B05276C93E5}" destId="{4A35A7B5-20C2-404C-A5A2-430E6753CD35}" srcOrd="2" destOrd="0" presId="urn:microsoft.com/office/officeart/2008/layout/LinedList"/>
    <dgm:cxn modelId="{EC6B4ACB-3347-4B88-AE6A-BD8678F13B24}" type="presParOf" srcId="{594ED0F5-BAD8-4CE0-9CC8-5B05276C93E5}" destId="{521B9416-067B-48F2-93AD-F360F23FF0A6}" srcOrd="3" destOrd="0" presId="urn:microsoft.com/office/officeart/2008/layout/LinedList"/>
    <dgm:cxn modelId="{94B96E47-127C-42B9-BB90-FB3CC6BD0DAF}" type="presParOf" srcId="{594ED0F5-BAD8-4CE0-9CC8-5B05276C93E5}" destId="{CC0DBF59-6EEE-4781-81BF-327E55377D6A}" srcOrd="4" destOrd="0" presId="urn:microsoft.com/office/officeart/2008/layout/LinedList"/>
    <dgm:cxn modelId="{F07FDBFC-C5CA-42A9-9926-EE56C3FA7589}" type="presParOf" srcId="{CC0DBF59-6EEE-4781-81BF-327E55377D6A}" destId="{40FE2B29-E6B3-454D-8E93-3F7A7D44B9B9}" srcOrd="0" destOrd="0" presId="urn:microsoft.com/office/officeart/2008/layout/LinedList"/>
    <dgm:cxn modelId="{7ECC9E4A-045C-49BE-BF5A-904A1E607F6F}" type="presParOf" srcId="{CC0DBF59-6EEE-4781-81BF-327E55377D6A}" destId="{4DAF6420-3F77-4235-AA66-3591EC28B83C}" srcOrd="1" destOrd="0" presId="urn:microsoft.com/office/officeart/2008/layout/LinedList"/>
    <dgm:cxn modelId="{91091765-8462-43FF-BC4A-E1F5F7B12DEF}" type="presParOf" srcId="{CC0DBF59-6EEE-4781-81BF-327E55377D6A}" destId="{3C00F98F-0B37-4679-9929-D1AD8472938E}" srcOrd="2" destOrd="0" presId="urn:microsoft.com/office/officeart/2008/layout/LinedList"/>
    <dgm:cxn modelId="{868E2299-AC90-4213-9A08-4E05BDE2D04B}" type="presParOf" srcId="{594ED0F5-BAD8-4CE0-9CC8-5B05276C93E5}" destId="{ACABFC6D-A203-4653-B138-F215CBAF2A96}" srcOrd="5" destOrd="0" presId="urn:microsoft.com/office/officeart/2008/layout/LinedList"/>
    <dgm:cxn modelId="{995199DA-820C-4F65-BA95-8D12CF9316A8}" type="presParOf" srcId="{594ED0F5-BAD8-4CE0-9CC8-5B05276C93E5}" destId="{32E3B94C-07B4-4FBF-BD70-C4F27FE9EAA0}" srcOrd="6" destOrd="0" presId="urn:microsoft.com/office/officeart/2008/layout/LinedList"/>
    <dgm:cxn modelId="{A4E8C20A-7231-4780-8F42-1462327B8F69}" type="presParOf" srcId="{594ED0F5-BAD8-4CE0-9CC8-5B05276C93E5}" destId="{711E7577-4513-4F87-AD8D-5137F92C7523}" srcOrd="7" destOrd="0" presId="urn:microsoft.com/office/officeart/2008/layout/LinedList"/>
    <dgm:cxn modelId="{E132E262-E980-4C1D-B3D4-A3F83C698380}" type="presParOf" srcId="{711E7577-4513-4F87-AD8D-5137F92C7523}" destId="{F589A164-0E28-4FA0-BCED-90FA73D280D5}" srcOrd="0" destOrd="0" presId="urn:microsoft.com/office/officeart/2008/layout/LinedList"/>
    <dgm:cxn modelId="{7CC0771B-1851-420B-83F0-133C98F06BB5}" type="presParOf" srcId="{711E7577-4513-4F87-AD8D-5137F92C7523}" destId="{351821AC-28EA-4593-921E-B0065419DDC4}" srcOrd="1" destOrd="0" presId="urn:microsoft.com/office/officeart/2008/layout/LinedList"/>
    <dgm:cxn modelId="{752D9692-BFDA-4452-9663-4F8FDC579FE2}" type="presParOf" srcId="{711E7577-4513-4F87-AD8D-5137F92C7523}" destId="{481E0CC1-4E69-4257-A40B-D800534D7E75}" srcOrd="2" destOrd="0" presId="urn:microsoft.com/office/officeart/2008/layout/LinedList"/>
    <dgm:cxn modelId="{E55626B8-2387-4DD1-9C48-18BC7E985A38}" type="presParOf" srcId="{594ED0F5-BAD8-4CE0-9CC8-5B05276C93E5}" destId="{346BE9E2-5F36-49D8-A4AA-6C444307BC0C}" srcOrd="8" destOrd="0" presId="urn:microsoft.com/office/officeart/2008/layout/LinedList"/>
    <dgm:cxn modelId="{EE08CDC4-A85B-4273-A9BD-719694DEB28C}" type="presParOf" srcId="{594ED0F5-BAD8-4CE0-9CC8-5B05276C93E5}" destId="{34E88DA6-FE5D-4F34-983E-EF7C1181BDE1}" srcOrd="9" destOrd="0" presId="urn:microsoft.com/office/officeart/2008/layout/LinedList"/>
    <dgm:cxn modelId="{82678C84-767B-4AA8-ABF7-68BE3A05466A}" type="presParOf" srcId="{594ED0F5-BAD8-4CE0-9CC8-5B05276C93E5}" destId="{8817D61B-584D-40E2-A7DC-461E97AE0E78}" srcOrd="10" destOrd="0" presId="urn:microsoft.com/office/officeart/2008/layout/LinedList"/>
    <dgm:cxn modelId="{EA4EE4D1-41B4-4DF3-A16E-CF9F644950C7}" type="presParOf" srcId="{8817D61B-584D-40E2-A7DC-461E97AE0E78}" destId="{395B765D-51C4-404C-B02E-D167F6AC1D13}" srcOrd="0" destOrd="0" presId="urn:microsoft.com/office/officeart/2008/layout/LinedList"/>
    <dgm:cxn modelId="{22277BD2-3F07-4EB8-886A-B6ECE23536E2}" type="presParOf" srcId="{8817D61B-584D-40E2-A7DC-461E97AE0E78}" destId="{5022EEB6-0AFE-4565-A132-B341A9ED70EA}" srcOrd="1" destOrd="0" presId="urn:microsoft.com/office/officeart/2008/layout/LinedList"/>
    <dgm:cxn modelId="{EECD2DA4-379B-42D6-8CC8-D85050DB4434}" type="presParOf" srcId="{8817D61B-584D-40E2-A7DC-461E97AE0E78}" destId="{C1E4CFF5-8BCD-4372-8DCF-848998E4714B}" srcOrd="2" destOrd="0" presId="urn:microsoft.com/office/officeart/2008/layout/LinedList"/>
    <dgm:cxn modelId="{ED77D7CC-21F3-4C68-B004-0CA7B8B328F5}" type="presParOf" srcId="{594ED0F5-BAD8-4CE0-9CC8-5B05276C93E5}" destId="{1DB0C5BF-7E41-4966-8C08-45FAF7A96EB1}" srcOrd="11" destOrd="0" presId="urn:microsoft.com/office/officeart/2008/layout/LinedList"/>
    <dgm:cxn modelId="{37BF16B2-30F2-464F-8261-E0B970203E18}" type="presParOf" srcId="{594ED0F5-BAD8-4CE0-9CC8-5B05276C93E5}" destId="{E7F7E08B-C62D-4F04-B100-F6C9BB1729F3}" srcOrd="12" destOrd="0" presId="urn:microsoft.com/office/officeart/2008/layout/LinedList"/>
    <dgm:cxn modelId="{9F69A1E1-B4DE-4173-9E73-E45F09428560}" type="presParOf" srcId="{594ED0F5-BAD8-4CE0-9CC8-5B05276C93E5}" destId="{B5EEBB2C-F10C-474C-A10E-6BE2948D1B95}" srcOrd="13" destOrd="0" presId="urn:microsoft.com/office/officeart/2008/layout/LinedList"/>
    <dgm:cxn modelId="{21CCECF3-3C02-4E37-A8F5-680EE3B14C6D}" type="presParOf" srcId="{B5EEBB2C-F10C-474C-A10E-6BE2948D1B95}" destId="{9D5C5FB2-6C78-4EBE-AE46-75BF6592925F}" srcOrd="0" destOrd="0" presId="urn:microsoft.com/office/officeart/2008/layout/LinedList"/>
    <dgm:cxn modelId="{CEBEFFF3-A02F-41C3-ABF6-BD9E5CDED1CB}" type="presParOf" srcId="{B5EEBB2C-F10C-474C-A10E-6BE2948D1B95}" destId="{B07FFA35-A807-4766-8514-C29236841DFB}" srcOrd="1" destOrd="0" presId="urn:microsoft.com/office/officeart/2008/layout/LinedList"/>
    <dgm:cxn modelId="{A997ABF6-6900-4811-9E92-FDFD64361C7C}" type="presParOf" srcId="{B5EEBB2C-F10C-474C-A10E-6BE2948D1B95}" destId="{152C84CA-9DFB-4FC3-8A73-57BFAB6B0DFF}" srcOrd="2" destOrd="0" presId="urn:microsoft.com/office/officeart/2008/layout/LinedList"/>
    <dgm:cxn modelId="{CAB39B2D-EEFB-47B5-AD45-DE08FA208BF5}" type="presParOf" srcId="{594ED0F5-BAD8-4CE0-9CC8-5B05276C93E5}" destId="{6637305D-B4B9-4DF1-81E5-DB6D431A8DD4}" srcOrd="14" destOrd="0" presId="urn:microsoft.com/office/officeart/2008/layout/LinedList"/>
    <dgm:cxn modelId="{5AFA8288-A580-44A5-B29B-EC23F0308AA3}" type="presParOf" srcId="{594ED0F5-BAD8-4CE0-9CC8-5B05276C93E5}" destId="{A8B6DA44-38BD-4D96-A1C4-60DFC99B50CD}" srcOrd="15" destOrd="0" presId="urn:microsoft.com/office/officeart/2008/layout/LinedList"/>
    <dgm:cxn modelId="{11605853-16A8-4E53-967B-592550B52DD0}" type="presParOf" srcId="{594ED0F5-BAD8-4CE0-9CC8-5B05276C93E5}" destId="{C6526722-7701-4B98-8AD5-6717A842B66C}" srcOrd="16" destOrd="0" presId="urn:microsoft.com/office/officeart/2008/layout/LinedList"/>
    <dgm:cxn modelId="{A0F0BF90-910C-47DD-935A-9AABDE481A36}" type="presParOf" srcId="{C6526722-7701-4B98-8AD5-6717A842B66C}" destId="{532A87F6-5E88-4985-9F6F-35FDC95916A8}" srcOrd="0" destOrd="0" presId="urn:microsoft.com/office/officeart/2008/layout/LinedList"/>
    <dgm:cxn modelId="{EBB3A218-4EC9-402B-95E9-450D5DB84A06}" type="presParOf" srcId="{C6526722-7701-4B98-8AD5-6717A842B66C}" destId="{7A9B3D16-5E4A-4599-BB15-16FE82443AAE}" srcOrd="1" destOrd="0" presId="urn:microsoft.com/office/officeart/2008/layout/LinedList"/>
    <dgm:cxn modelId="{BFC93185-C5AC-477C-AA30-724CF9A8E23B}" type="presParOf" srcId="{C6526722-7701-4B98-8AD5-6717A842B66C}" destId="{853BDF37-69E2-42F5-AC36-3A36AB7260A1}" srcOrd="2" destOrd="0" presId="urn:microsoft.com/office/officeart/2008/layout/LinedList"/>
    <dgm:cxn modelId="{7E51ABD4-95AF-461A-800D-F4A3A7ED50DF}" type="presParOf" srcId="{594ED0F5-BAD8-4CE0-9CC8-5B05276C93E5}" destId="{3A9D785C-8426-4525-8410-B399984F1330}" srcOrd="17" destOrd="0" presId="urn:microsoft.com/office/officeart/2008/layout/LinedList"/>
    <dgm:cxn modelId="{F2FDCFF2-3C61-4298-A923-A3D9B282EFAA}" type="presParOf" srcId="{594ED0F5-BAD8-4CE0-9CC8-5B05276C93E5}" destId="{5246B249-3A3E-44F6-8D5D-19286CAA7887}" srcOrd="18" destOrd="0" presId="urn:microsoft.com/office/officeart/2008/layout/LinedList"/>
    <dgm:cxn modelId="{4EA66AFD-86FC-41BB-B072-7B53E379D7A5}" type="presParOf" srcId="{594ED0F5-BAD8-4CE0-9CC8-5B05276C93E5}" destId="{46229673-A08F-44F2-8A7B-E5871A930E49}" srcOrd="19" destOrd="0" presId="urn:microsoft.com/office/officeart/2008/layout/LinedList"/>
    <dgm:cxn modelId="{DD4A4EEA-2B6B-48B3-8E56-C2926D694E32}" type="presParOf" srcId="{46229673-A08F-44F2-8A7B-E5871A930E49}" destId="{6724BF3E-238D-40EA-8CD6-D86BFE276F13}" srcOrd="0" destOrd="0" presId="urn:microsoft.com/office/officeart/2008/layout/LinedList"/>
    <dgm:cxn modelId="{15445323-8337-468C-BC34-5A9997AE9B4D}" type="presParOf" srcId="{46229673-A08F-44F2-8A7B-E5871A930E49}" destId="{022A5E8D-C68A-45AC-B3A3-7C237C40839E}" srcOrd="1" destOrd="0" presId="urn:microsoft.com/office/officeart/2008/layout/LinedList"/>
    <dgm:cxn modelId="{D5E3A21C-73B9-440E-A55E-BE7691E1E3B4}" type="presParOf" srcId="{46229673-A08F-44F2-8A7B-E5871A930E49}" destId="{806D6624-063A-4A8B-884B-290A30436CB5}" srcOrd="2" destOrd="0" presId="urn:microsoft.com/office/officeart/2008/layout/LinedList"/>
    <dgm:cxn modelId="{FFE39344-F0A1-4ABE-8FB1-4E3D26BB9CEB}" type="presParOf" srcId="{594ED0F5-BAD8-4CE0-9CC8-5B05276C93E5}" destId="{A25C6330-DF44-4AA2-8070-7AA18E1895FE}" srcOrd="20" destOrd="0" presId="urn:microsoft.com/office/officeart/2008/layout/LinedList"/>
    <dgm:cxn modelId="{83DA9644-25BE-4042-81CA-7E25A4834B3C}" type="presParOf" srcId="{594ED0F5-BAD8-4CE0-9CC8-5B05276C93E5}" destId="{A020590C-6BCF-44C0-8DB1-7A6637EA7CCE}" srcOrd="21" destOrd="0" presId="urn:microsoft.com/office/officeart/2008/layout/LinedList"/>
    <dgm:cxn modelId="{ABED1543-B896-4816-88A4-10882322B147}" type="presParOf" srcId="{594ED0F5-BAD8-4CE0-9CC8-5B05276C93E5}" destId="{85B34808-C242-4DB6-8139-FDC5758C0BCD}" srcOrd="22" destOrd="0" presId="urn:microsoft.com/office/officeart/2008/layout/LinedList"/>
    <dgm:cxn modelId="{4DAAAFC4-5528-4F93-BF8B-3AD848738B1D}" type="presParOf" srcId="{85B34808-C242-4DB6-8139-FDC5758C0BCD}" destId="{C47CA3AE-7DCC-47C9-BB63-7641D9EB8469}" srcOrd="0" destOrd="0" presId="urn:microsoft.com/office/officeart/2008/layout/LinedList"/>
    <dgm:cxn modelId="{F0CB4C5C-4D6F-4D42-B229-34029366B42A}" type="presParOf" srcId="{85B34808-C242-4DB6-8139-FDC5758C0BCD}" destId="{AB265015-97C5-41F5-B808-512CF1199E86}" srcOrd="1" destOrd="0" presId="urn:microsoft.com/office/officeart/2008/layout/LinedList"/>
    <dgm:cxn modelId="{88476C74-9549-4F55-9237-4B577568DC5B}" type="presParOf" srcId="{85B34808-C242-4DB6-8139-FDC5758C0BCD}" destId="{4F28AC6B-2DAB-428B-9D39-F2C1CB0D0A0B}" srcOrd="2" destOrd="0" presId="urn:microsoft.com/office/officeart/2008/layout/LinedList"/>
    <dgm:cxn modelId="{DD63CD49-91D7-4B2A-A181-C08490639EB3}" type="presParOf" srcId="{594ED0F5-BAD8-4CE0-9CC8-5B05276C93E5}" destId="{1158C754-5A34-47C9-8C17-A88313532F23}" srcOrd="23" destOrd="0" presId="urn:microsoft.com/office/officeart/2008/layout/LinedList"/>
    <dgm:cxn modelId="{7D3F30EA-2349-48AA-BBF8-6A693EB84565}" type="presParOf" srcId="{594ED0F5-BAD8-4CE0-9CC8-5B05276C93E5}" destId="{06C5494D-D745-44EA-8F45-91B61A95CD05}"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1D1DD-4072-4E07-9BD3-CC2F8E398EC6}" type="doc">
      <dgm:prSet loTypeId="urn:microsoft.com/office/officeart/2005/8/layout/radial5" loCatId="relationship" qsTypeId="urn:microsoft.com/office/officeart/2005/8/quickstyle/simple2" qsCatId="simple" csTypeId="urn:microsoft.com/office/officeart/2005/8/colors/accent1_2" csCatId="accent1" phldr="1"/>
      <dgm:spPr/>
      <dgm:t>
        <a:bodyPr/>
        <a:lstStyle/>
        <a:p>
          <a:endParaRPr lang="en-GB"/>
        </a:p>
      </dgm:t>
    </dgm:pt>
    <dgm:pt modelId="{66B10F0E-24B3-4A2D-A8AC-AC234B5C4D54}">
      <dgm:prSet phldrT="[Text]" custT="1"/>
      <dgm:spPr>
        <a:xfrm>
          <a:off x="2488263" y="1196795"/>
          <a:ext cx="1863692" cy="1863692"/>
        </a:xfrm>
        <a:prstGeom prst="ellipse">
          <a:avLst/>
        </a:prstGeom>
      </dgm:spPr>
      <dgm:t>
        <a:bodyPr/>
        <a:lstStyle/>
        <a:p>
          <a:r>
            <a:rPr lang="en-GB" sz="1600" b="1" dirty="0" smtClean="0">
              <a:latin typeface="Calibri"/>
              <a:ea typeface="+mn-ea"/>
              <a:cs typeface="+mn-cs"/>
            </a:rPr>
            <a:t>Revenue Support Grant</a:t>
          </a:r>
        </a:p>
        <a:p>
          <a:r>
            <a:rPr lang="en-GB" sz="1600" b="1" dirty="0" smtClean="0">
              <a:latin typeface="Calibri"/>
              <a:ea typeface="+mn-ea"/>
              <a:cs typeface="+mn-cs"/>
            </a:rPr>
            <a:t>£13.4m</a:t>
          </a:r>
          <a:endParaRPr lang="en-GB" sz="1600" b="1" dirty="0">
            <a:latin typeface="Calibri"/>
            <a:ea typeface="+mn-ea"/>
            <a:cs typeface="+mn-cs"/>
          </a:endParaRPr>
        </a:p>
      </dgm:t>
    </dgm:pt>
    <dgm:pt modelId="{E422DB68-819F-4307-BD09-34BE42F21190}" type="parTrans" cxnId="{4A78CBCD-2780-4D39-B30A-B956DC703915}">
      <dgm:prSet/>
      <dgm:spPr>
        <a:xfrm rot="16200000">
          <a:off x="3221861" y="3128935"/>
          <a:ext cx="396497" cy="633655"/>
        </a:xfrm>
        <a:prstGeom prst="rightArrow">
          <a:avLst>
            <a:gd name="adj1" fmla="val 60000"/>
            <a:gd name="adj2" fmla="val 50000"/>
          </a:avLst>
        </a:prstGeom>
      </dgm:spPr>
      <dgm:t>
        <a:bodyPr/>
        <a:lstStyle/>
        <a:p>
          <a:endParaRPr lang="en-GB">
            <a:solidFill>
              <a:sysClr val="window" lastClr="FFFFFF"/>
            </a:solidFill>
            <a:latin typeface="Calibri"/>
            <a:ea typeface="+mn-ea"/>
            <a:cs typeface="+mn-cs"/>
          </a:endParaRPr>
        </a:p>
      </dgm:t>
    </dgm:pt>
    <dgm:pt modelId="{959D3B67-D330-4469-9782-3233C34D3B18}" type="sibTrans" cxnId="{4A78CBCD-2780-4D39-B30A-B956DC703915}">
      <dgm:prSet/>
      <dgm:spPr/>
      <dgm:t>
        <a:bodyPr/>
        <a:lstStyle/>
        <a:p>
          <a:endParaRPr lang="en-GB"/>
        </a:p>
      </dgm:t>
    </dgm:pt>
    <dgm:pt modelId="{11E8D30C-21D6-486F-A225-D3A446601591}">
      <dgm:prSet phldrT="[Text]" custT="1"/>
      <dgm:spPr>
        <a:xfrm>
          <a:off x="4972233" y="3001505"/>
          <a:ext cx="1863692" cy="1863692"/>
        </a:xfrm>
        <a:prstGeom prst="ellipse">
          <a:avLst/>
        </a:prstGeom>
      </dgm:spPr>
      <dgm:t>
        <a:bodyPr/>
        <a:lstStyle/>
        <a:p>
          <a:r>
            <a:rPr lang="en-GB" sz="1600" b="1" dirty="0" smtClean="0">
              <a:latin typeface="Calibri"/>
              <a:ea typeface="+mn-ea"/>
              <a:cs typeface="+mn-cs"/>
            </a:rPr>
            <a:t>Adult Social Care Precept &amp; Support Grants £10.8m</a:t>
          </a:r>
          <a:endParaRPr lang="en-GB" sz="1600" b="1" dirty="0">
            <a:latin typeface="Calibri"/>
            <a:ea typeface="+mn-ea"/>
            <a:cs typeface="+mn-cs"/>
          </a:endParaRPr>
        </a:p>
      </dgm:t>
    </dgm:pt>
    <dgm:pt modelId="{319F4236-2919-4146-A4B9-1BAE28941702}" type="parTrans" cxnId="{42899D2B-B250-45FB-BADB-1BC30C5AF7AA}">
      <dgm:prSet/>
      <dgm:spPr>
        <a:xfrm rot="20520000">
          <a:off x="4453174" y="4023536"/>
          <a:ext cx="396497" cy="633655"/>
        </a:xfrm>
        <a:prstGeom prst="rightArrow">
          <a:avLst>
            <a:gd name="adj1" fmla="val 60000"/>
            <a:gd name="adj2" fmla="val 50000"/>
          </a:avLst>
        </a:prstGeom>
      </dgm:spPr>
      <dgm:t>
        <a:bodyPr/>
        <a:lstStyle/>
        <a:p>
          <a:endParaRPr lang="en-GB">
            <a:solidFill>
              <a:sysClr val="window" lastClr="FFFFFF"/>
            </a:solidFill>
            <a:latin typeface="Calibri"/>
            <a:ea typeface="+mn-ea"/>
            <a:cs typeface="+mn-cs"/>
          </a:endParaRPr>
        </a:p>
      </dgm:t>
    </dgm:pt>
    <dgm:pt modelId="{A6E7BEE0-2D47-4196-933E-52AAE4E3B5C0}" type="sibTrans" cxnId="{42899D2B-B250-45FB-BADB-1BC30C5AF7AA}">
      <dgm:prSet/>
      <dgm:spPr/>
      <dgm:t>
        <a:bodyPr/>
        <a:lstStyle/>
        <a:p>
          <a:endParaRPr lang="en-GB"/>
        </a:p>
      </dgm:t>
    </dgm:pt>
    <dgm:pt modelId="{0635C7A5-7941-45CD-83C4-6403C39C2E97}">
      <dgm:prSet phldrT="[Text]" custT="1"/>
      <dgm:spPr>
        <a:xfrm>
          <a:off x="4082133" y="5948379"/>
          <a:ext cx="1863692" cy="1863692"/>
        </a:xfrm>
        <a:prstGeom prst="ellipse">
          <a:avLst/>
        </a:prstGeom>
      </dgm:spPr>
      <dgm:t>
        <a:bodyPr/>
        <a:lstStyle/>
        <a:p>
          <a:r>
            <a:rPr lang="en-GB" sz="1600" b="1" dirty="0" smtClean="0">
              <a:latin typeface="Calibri"/>
              <a:ea typeface="+mn-ea"/>
              <a:cs typeface="+mn-cs"/>
            </a:rPr>
            <a:t>Council Tax</a:t>
          </a:r>
        </a:p>
        <a:p>
          <a:r>
            <a:rPr lang="en-GB" sz="1600" b="1" dirty="0" smtClean="0">
              <a:latin typeface="Calibri"/>
              <a:ea typeface="+mn-ea"/>
              <a:cs typeface="+mn-cs"/>
            </a:rPr>
            <a:t>£60.4m</a:t>
          </a:r>
          <a:endParaRPr lang="en-GB" sz="1600" b="1" dirty="0">
            <a:latin typeface="Calibri"/>
            <a:ea typeface="+mn-ea"/>
            <a:cs typeface="+mn-cs"/>
          </a:endParaRPr>
        </a:p>
      </dgm:t>
    </dgm:pt>
    <dgm:pt modelId="{B3B3AC9C-13D0-49C5-9569-36E339C7F9C0}" type="parTrans" cxnId="{D2837E8A-BC99-4E4F-AB19-A9291B6DEF4E}">
      <dgm:prSet/>
      <dgm:spPr>
        <a:xfrm rot="3199111">
          <a:off x="4276004" y="5426679"/>
          <a:ext cx="426369" cy="633655"/>
        </a:xfrm>
        <a:prstGeom prst="rightArrow">
          <a:avLst>
            <a:gd name="adj1" fmla="val 60000"/>
            <a:gd name="adj2" fmla="val 50000"/>
          </a:avLst>
        </a:prstGeom>
      </dgm:spPr>
      <dgm:t>
        <a:bodyPr/>
        <a:lstStyle/>
        <a:p>
          <a:endParaRPr lang="en-GB">
            <a:solidFill>
              <a:sysClr val="window" lastClr="FFFFFF"/>
            </a:solidFill>
            <a:latin typeface="Calibri"/>
            <a:ea typeface="+mn-ea"/>
            <a:cs typeface="+mn-cs"/>
          </a:endParaRPr>
        </a:p>
      </dgm:t>
    </dgm:pt>
    <dgm:pt modelId="{4962BF6A-4B78-4D94-BD61-47AABE101CFB}" type="sibTrans" cxnId="{D2837E8A-BC99-4E4F-AB19-A9291B6DEF4E}">
      <dgm:prSet/>
      <dgm:spPr/>
      <dgm:t>
        <a:bodyPr/>
        <a:lstStyle/>
        <a:p>
          <a:endParaRPr lang="en-GB"/>
        </a:p>
      </dgm:t>
    </dgm:pt>
    <dgm:pt modelId="{7905F045-6EA6-457C-BBBC-1C97756ACF1F}">
      <dgm:prSet phldrT="[Text]" custT="1"/>
      <dgm:spPr>
        <a:xfrm>
          <a:off x="953085" y="5921586"/>
          <a:ext cx="1863692" cy="1863692"/>
        </a:xfrm>
        <a:prstGeom prst="ellipse">
          <a:avLst/>
        </a:prstGeom>
      </dgm:spPr>
      <dgm:t>
        <a:bodyPr/>
        <a:lstStyle/>
        <a:p>
          <a:r>
            <a:rPr lang="en-GB" sz="1600" b="1" dirty="0" smtClean="0">
              <a:latin typeface="Calibri"/>
              <a:ea typeface="+mn-ea"/>
              <a:cs typeface="+mn-cs"/>
            </a:rPr>
            <a:t>Business Rates Retention       £39.7m</a:t>
          </a:r>
          <a:endParaRPr lang="en-GB" sz="1600" b="1" dirty="0">
            <a:latin typeface="Calibri"/>
            <a:ea typeface="+mn-ea"/>
            <a:cs typeface="+mn-cs"/>
          </a:endParaRPr>
        </a:p>
      </dgm:t>
    </dgm:pt>
    <dgm:pt modelId="{0AB18B35-6D99-4E50-8B97-7AD45759160A}" type="parTrans" cxnId="{9C3FED9A-A062-4BC2-A51D-FE24C0EDE177}">
      <dgm:prSet/>
      <dgm:spPr>
        <a:xfrm rot="7560000">
          <a:off x="2460868" y="5471031"/>
          <a:ext cx="396497" cy="633655"/>
        </a:xfrm>
        <a:prstGeom prst="rightArrow">
          <a:avLst>
            <a:gd name="adj1" fmla="val 60000"/>
            <a:gd name="adj2" fmla="val 50000"/>
          </a:avLst>
        </a:prstGeom>
      </dgm:spPr>
      <dgm:t>
        <a:bodyPr/>
        <a:lstStyle/>
        <a:p>
          <a:endParaRPr lang="en-GB">
            <a:solidFill>
              <a:sysClr val="window" lastClr="FFFFFF"/>
            </a:solidFill>
            <a:latin typeface="Calibri"/>
            <a:ea typeface="+mn-ea"/>
            <a:cs typeface="+mn-cs"/>
          </a:endParaRPr>
        </a:p>
      </dgm:t>
    </dgm:pt>
    <dgm:pt modelId="{BB3D6DA4-20AC-456F-873D-E5ABF78B6111}" type="sibTrans" cxnId="{9C3FED9A-A062-4BC2-A51D-FE24C0EDE177}">
      <dgm:prSet/>
      <dgm:spPr/>
      <dgm:t>
        <a:bodyPr/>
        <a:lstStyle/>
        <a:p>
          <a:endParaRPr lang="en-GB"/>
        </a:p>
      </dgm:t>
    </dgm:pt>
    <dgm:pt modelId="{EE20E04F-745F-4D40-8FB4-49C6777FD4EE}">
      <dgm:prSet phldrT="[Text]" custT="1"/>
      <dgm:spPr>
        <a:xfrm>
          <a:off x="2488263" y="3808595"/>
          <a:ext cx="1863692" cy="1863692"/>
        </a:xfrm>
        <a:prstGeom prst="ellipse">
          <a:avLst/>
        </a:prstGeom>
      </dgm:spPr>
      <dgm:t>
        <a:bodyPr/>
        <a:lstStyle/>
        <a:p>
          <a:r>
            <a:rPr lang="en-GB" sz="1600" b="1" dirty="0" smtClean="0">
              <a:latin typeface="Calibri"/>
              <a:ea typeface="+mn-ea"/>
              <a:cs typeface="+mn-cs"/>
            </a:rPr>
            <a:t>Total NET Budget</a:t>
          </a:r>
        </a:p>
        <a:p>
          <a:r>
            <a:rPr lang="en-GB" sz="1600" b="1" dirty="0" smtClean="0">
              <a:latin typeface="Calibri"/>
              <a:ea typeface="+mn-ea"/>
              <a:cs typeface="+mn-cs"/>
            </a:rPr>
            <a:t>£124.9m</a:t>
          </a:r>
          <a:endParaRPr lang="en-GB" sz="1600" b="1" dirty="0">
            <a:latin typeface="Calibri"/>
            <a:ea typeface="+mn-ea"/>
            <a:cs typeface="+mn-cs"/>
          </a:endParaRPr>
        </a:p>
      </dgm:t>
    </dgm:pt>
    <dgm:pt modelId="{E94CCCAB-6469-46CF-B065-60392523E61A}" type="sibTrans" cxnId="{9CD8AA49-AB72-49C8-8332-E22EA632032F}">
      <dgm:prSet/>
      <dgm:spPr/>
      <dgm:t>
        <a:bodyPr/>
        <a:lstStyle/>
        <a:p>
          <a:endParaRPr lang="en-GB"/>
        </a:p>
      </dgm:t>
    </dgm:pt>
    <dgm:pt modelId="{F1686059-9509-4692-A2E9-ABE833576086}" type="parTrans" cxnId="{9CD8AA49-AB72-49C8-8332-E22EA632032F}">
      <dgm:prSet/>
      <dgm:spPr/>
      <dgm:t>
        <a:bodyPr/>
        <a:lstStyle/>
        <a:p>
          <a:endParaRPr lang="en-GB"/>
        </a:p>
      </dgm:t>
    </dgm:pt>
    <dgm:pt modelId="{79C4D579-3B49-45E9-959B-AC9D71842FCA}">
      <dgm:prSet phldrT="[Text]" custT="1"/>
      <dgm:spPr>
        <a:xfrm>
          <a:off x="953085" y="5921586"/>
          <a:ext cx="1863692" cy="1863692"/>
        </a:xfrm>
      </dgm:spPr>
      <dgm:t>
        <a:bodyPr/>
        <a:lstStyle/>
        <a:p>
          <a:r>
            <a:rPr lang="en-GB" sz="1600" b="1" dirty="0" smtClean="0">
              <a:latin typeface="Calibri"/>
              <a:ea typeface="+mn-ea"/>
              <a:cs typeface="+mn-cs"/>
            </a:rPr>
            <a:t>New Homes Bonus    £0.6m</a:t>
          </a:r>
          <a:endParaRPr lang="en-GB" sz="1600" b="1" dirty="0">
            <a:latin typeface="Calibri"/>
            <a:ea typeface="+mn-ea"/>
            <a:cs typeface="+mn-cs"/>
          </a:endParaRPr>
        </a:p>
      </dgm:t>
    </dgm:pt>
    <dgm:pt modelId="{133EEE28-BBB3-4B49-8EB5-1D42C4F06143}" type="parTrans" cxnId="{181F49BE-FA5B-4206-8EA6-0B5A70905AB5}">
      <dgm:prSet/>
      <dgm:spPr/>
      <dgm:t>
        <a:bodyPr/>
        <a:lstStyle/>
        <a:p>
          <a:endParaRPr lang="en-GB"/>
        </a:p>
      </dgm:t>
    </dgm:pt>
    <dgm:pt modelId="{BEB44254-B3E7-46B4-8B58-87402912ABE1}" type="sibTrans" cxnId="{181F49BE-FA5B-4206-8EA6-0B5A70905AB5}">
      <dgm:prSet/>
      <dgm:spPr/>
      <dgm:t>
        <a:bodyPr/>
        <a:lstStyle/>
        <a:p>
          <a:endParaRPr lang="en-GB"/>
        </a:p>
      </dgm:t>
    </dgm:pt>
    <dgm:pt modelId="{B963EE87-A2CA-4CEC-924F-2C414149F444}" type="pres">
      <dgm:prSet presAssocID="{DCE1D1DD-4072-4E07-9BD3-CC2F8E398EC6}" presName="Name0" presStyleCnt="0">
        <dgm:presLayoutVars>
          <dgm:chMax val="1"/>
          <dgm:dir/>
          <dgm:animLvl val="ctr"/>
          <dgm:resizeHandles val="exact"/>
        </dgm:presLayoutVars>
      </dgm:prSet>
      <dgm:spPr/>
      <dgm:t>
        <a:bodyPr/>
        <a:lstStyle/>
        <a:p>
          <a:endParaRPr lang="en-GB"/>
        </a:p>
      </dgm:t>
    </dgm:pt>
    <dgm:pt modelId="{FC1D048D-E7F7-47AD-8352-8182C1FE4EBE}" type="pres">
      <dgm:prSet presAssocID="{EE20E04F-745F-4D40-8FB4-49C6777FD4EE}" presName="centerShape" presStyleLbl="node0" presStyleIdx="0" presStyleCnt="1"/>
      <dgm:spPr/>
      <dgm:t>
        <a:bodyPr/>
        <a:lstStyle/>
        <a:p>
          <a:endParaRPr lang="en-GB"/>
        </a:p>
      </dgm:t>
    </dgm:pt>
    <dgm:pt modelId="{7E8A4EA2-4219-40D2-AB11-401B3C2E757F}" type="pres">
      <dgm:prSet presAssocID="{E422DB68-819F-4307-BD09-34BE42F21190}" presName="parTrans" presStyleLbl="sibTrans2D1" presStyleIdx="0" presStyleCnt="5"/>
      <dgm:spPr/>
      <dgm:t>
        <a:bodyPr/>
        <a:lstStyle/>
        <a:p>
          <a:endParaRPr lang="en-GB"/>
        </a:p>
      </dgm:t>
    </dgm:pt>
    <dgm:pt modelId="{190FD802-ADFA-4E13-9115-DE4F5FAF145F}" type="pres">
      <dgm:prSet presAssocID="{E422DB68-819F-4307-BD09-34BE42F21190}" presName="connectorText" presStyleLbl="sibTrans2D1" presStyleIdx="0" presStyleCnt="5"/>
      <dgm:spPr/>
      <dgm:t>
        <a:bodyPr/>
        <a:lstStyle/>
        <a:p>
          <a:endParaRPr lang="en-GB"/>
        </a:p>
      </dgm:t>
    </dgm:pt>
    <dgm:pt modelId="{E9412AB3-642F-4BC3-B202-D49946475572}" type="pres">
      <dgm:prSet presAssocID="{66B10F0E-24B3-4A2D-A8AC-AC234B5C4D54}" presName="node" presStyleLbl="node1" presStyleIdx="0" presStyleCnt="5">
        <dgm:presLayoutVars>
          <dgm:bulletEnabled val="1"/>
        </dgm:presLayoutVars>
      </dgm:prSet>
      <dgm:spPr/>
      <dgm:t>
        <a:bodyPr/>
        <a:lstStyle/>
        <a:p>
          <a:endParaRPr lang="en-GB"/>
        </a:p>
      </dgm:t>
    </dgm:pt>
    <dgm:pt modelId="{EB62AA71-A10E-4A88-9CBC-36D5A7B336B1}" type="pres">
      <dgm:prSet presAssocID="{319F4236-2919-4146-A4B9-1BAE28941702}" presName="parTrans" presStyleLbl="sibTrans2D1" presStyleIdx="1" presStyleCnt="5"/>
      <dgm:spPr/>
      <dgm:t>
        <a:bodyPr/>
        <a:lstStyle/>
        <a:p>
          <a:endParaRPr lang="en-GB"/>
        </a:p>
      </dgm:t>
    </dgm:pt>
    <dgm:pt modelId="{5661F4D4-023E-42E1-B058-3F184E8E4C6D}" type="pres">
      <dgm:prSet presAssocID="{319F4236-2919-4146-A4B9-1BAE28941702}" presName="connectorText" presStyleLbl="sibTrans2D1" presStyleIdx="1" presStyleCnt="5"/>
      <dgm:spPr/>
      <dgm:t>
        <a:bodyPr/>
        <a:lstStyle/>
        <a:p>
          <a:endParaRPr lang="en-GB"/>
        </a:p>
      </dgm:t>
    </dgm:pt>
    <dgm:pt modelId="{E21B4024-1ECB-4432-89F6-9618CF35CBAC}" type="pres">
      <dgm:prSet presAssocID="{11E8D30C-21D6-486F-A225-D3A446601591}" presName="node" presStyleLbl="node1" presStyleIdx="1" presStyleCnt="5">
        <dgm:presLayoutVars>
          <dgm:bulletEnabled val="1"/>
        </dgm:presLayoutVars>
      </dgm:prSet>
      <dgm:spPr/>
      <dgm:t>
        <a:bodyPr/>
        <a:lstStyle/>
        <a:p>
          <a:endParaRPr lang="en-GB"/>
        </a:p>
      </dgm:t>
    </dgm:pt>
    <dgm:pt modelId="{F3C5B80A-4C64-487B-AB85-B7A916A98C0E}" type="pres">
      <dgm:prSet presAssocID="{B3B3AC9C-13D0-49C5-9569-36E339C7F9C0}" presName="parTrans" presStyleLbl="sibTrans2D1" presStyleIdx="2" presStyleCnt="5" custLinFactNeighborX="65519" custLinFactNeighborY="-9019"/>
      <dgm:spPr/>
      <dgm:t>
        <a:bodyPr/>
        <a:lstStyle/>
        <a:p>
          <a:endParaRPr lang="en-GB"/>
        </a:p>
      </dgm:t>
    </dgm:pt>
    <dgm:pt modelId="{0631CA6F-D1A2-409C-B783-BD1CE2306159}" type="pres">
      <dgm:prSet presAssocID="{B3B3AC9C-13D0-49C5-9569-36E339C7F9C0}" presName="connectorText" presStyleLbl="sibTrans2D1" presStyleIdx="2" presStyleCnt="5"/>
      <dgm:spPr/>
      <dgm:t>
        <a:bodyPr/>
        <a:lstStyle/>
        <a:p>
          <a:endParaRPr lang="en-GB"/>
        </a:p>
      </dgm:t>
    </dgm:pt>
    <dgm:pt modelId="{5395F38A-A736-43C9-A364-2DEA3B2360CB}" type="pres">
      <dgm:prSet presAssocID="{0635C7A5-7941-45CD-83C4-6403C39C2E97}" presName="node" presStyleLbl="node1" presStyleIdx="2" presStyleCnt="5" custRadScaleRad="102158" custRadScaleInc="-1893">
        <dgm:presLayoutVars>
          <dgm:bulletEnabled val="1"/>
        </dgm:presLayoutVars>
      </dgm:prSet>
      <dgm:spPr/>
      <dgm:t>
        <a:bodyPr/>
        <a:lstStyle/>
        <a:p>
          <a:endParaRPr lang="en-GB"/>
        </a:p>
      </dgm:t>
    </dgm:pt>
    <dgm:pt modelId="{63F0E3F5-8F05-4617-B841-AD899E493CE0}" type="pres">
      <dgm:prSet presAssocID="{0AB18B35-6D99-4E50-8B97-7AD45759160A}" presName="parTrans" presStyleLbl="sibTrans2D1" presStyleIdx="3" presStyleCnt="5"/>
      <dgm:spPr/>
      <dgm:t>
        <a:bodyPr/>
        <a:lstStyle/>
        <a:p>
          <a:endParaRPr lang="en-GB"/>
        </a:p>
      </dgm:t>
    </dgm:pt>
    <dgm:pt modelId="{9FC4FA53-5B87-4D44-806A-5E0A7F641F3C}" type="pres">
      <dgm:prSet presAssocID="{0AB18B35-6D99-4E50-8B97-7AD45759160A}" presName="connectorText" presStyleLbl="sibTrans2D1" presStyleIdx="3" presStyleCnt="5"/>
      <dgm:spPr/>
      <dgm:t>
        <a:bodyPr/>
        <a:lstStyle/>
        <a:p>
          <a:endParaRPr lang="en-GB"/>
        </a:p>
      </dgm:t>
    </dgm:pt>
    <dgm:pt modelId="{9D0646D2-C1C2-4397-BEE4-86F1480D21A6}" type="pres">
      <dgm:prSet presAssocID="{7905F045-6EA6-457C-BBBC-1C97756ACF1F}" presName="node" presStyleLbl="node1" presStyleIdx="3" presStyleCnt="5">
        <dgm:presLayoutVars>
          <dgm:bulletEnabled val="1"/>
        </dgm:presLayoutVars>
      </dgm:prSet>
      <dgm:spPr/>
      <dgm:t>
        <a:bodyPr/>
        <a:lstStyle/>
        <a:p>
          <a:endParaRPr lang="en-GB"/>
        </a:p>
      </dgm:t>
    </dgm:pt>
    <dgm:pt modelId="{4F454993-816E-4695-A091-8F209EE7E345}" type="pres">
      <dgm:prSet presAssocID="{133EEE28-BBB3-4B49-8EB5-1D42C4F06143}" presName="parTrans" presStyleLbl="sibTrans2D1" presStyleIdx="4" presStyleCnt="5"/>
      <dgm:spPr/>
      <dgm:t>
        <a:bodyPr/>
        <a:lstStyle/>
        <a:p>
          <a:endParaRPr lang="en-GB"/>
        </a:p>
      </dgm:t>
    </dgm:pt>
    <dgm:pt modelId="{92A1278E-AAC3-4C4D-A50F-30C221887A24}" type="pres">
      <dgm:prSet presAssocID="{133EEE28-BBB3-4B49-8EB5-1D42C4F06143}" presName="connectorText" presStyleLbl="sibTrans2D1" presStyleIdx="4" presStyleCnt="5"/>
      <dgm:spPr/>
      <dgm:t>
        <a:bodyPr/>
        <a:lstStyle/>
        <a:p>
          <a:endParaRPr lang="en-GB"/>
        </a:p>
      </dgm:t>
    </dgm:pt>
    <dgm:pt modelId="{B8843242-1E7A-4AE1-8A62-9284F2C65E16}" type="pres">
      <dgm:prSet presAssocID="{79C4D579-3B49-45E9-959B-AC9D71842FCA}" presName="node" presStyleLbl="node1" presStyleIdx="4" presStyleCnt="5">
        <dgm:presLayoutVars>
          <dgm:bulletEnabled val="1"/>
        </dgm:presLayoutVars>
      </dgm:prSet>
      <dgm:spPr>
        <a:prstGeom prst="ellipse">
          <a:avLst/>
        </a:prstGeom>
      </dgm:spPr>
      <dgm:t>
        <a:bodyPr/>
        <a:lstStyle/>
        <a:p>
          <a:endParaRPr lang="en-GB"/>
        </a:p>
      </dgm:t>
    </dgm:pt>
  </dgm:ptLst>
  <dgm:cxnLst>
    <dgm:cxn modelId="{DDD4D691-0AF0-44B2-ADAB-117EF16DCE65}" type="presOf" srcId="{0AB18B35-6D99-4E50-8B97-7AD45759160A}" destId="{63F0E3F5-8F05-4617-B841-AD899E493CE0}" srcOrd="0" destOrd="0" presId="urn:microsoft.com/office/officeart/2005/8/layout/radial5"/>
    <dgm:cxn modelId="{13348F14-6466-42BA-B217-B66456494678}" type="presOf" srcId="{E422DB68-819F-4307-BD09-34BE42F21190}" destId="{190FD802-ADFA-4E13-9115-DE4F5FAF145F}" srcOrd="1" destOrd="0" presId="urn:microsoft.com/office/officeart/2005/8/layout/radial5"/>
    <dgm:cxn modelId="{8CD1CE8F-6587-4426-884F-9EA084C06FC5}" type="presOf" srcId="{66B10F0E-24B3-4A2D-A8AC-AC234B5C4D54}" destId="{E9412AB3-642F-4BC3-B202-D49946475572}" srcOrd="0" destOrd="0" presId="urn:microsoft.com/office/officeart/2005/8/layout/radial5"/>
    <dgm:cxn modelId="{5132991D-C217-4E5B-980E-8066E18A93E7}" type="presOf" srcId="{EE20E04F-745F-4D40-8FB4-49C6777FD4EE}" destId="{FC1D048D-E7F7-47AD-8352-8182C1FE4EBE}" srcOrd="0" destOrd="0" presId="urn:microsoft.com/office/officeart/2005/8/layout/radial5"/>
    <dgm:cxn modelId="{42899D2B-B250-45FB-BADB-1BC30C5AF7AA}" srcId="{EE20E04F-745F-4D40-8FB4-49C6777FD4EE}" destId="{11E8D30C-21D6-486F-A225-D3A446601591}" srcOrd="1" destOrd="0" parTransId="{319F4236-2919-4146-A4B9-1BAE28941702}" sibTransId="{A6E7BEE0-2D47-4196-933E-52AAE4E3B5C0}"/>
    <dgm:cxn modelId="{D9E20DB1-F5EE-45FE-9957-1FCD15FDB6FE}" type="presOf" srcId="{319F4236-2919-4146-A4B9-1BAE28941702}" destId="{5661F4D4-023E-42E1-B058-3F184E8E4C6D}" srcOrd="1" destOrd="0" presId="urn:microsoft.com/office/officeart/2005/8/layout/radial5"/>
    <dgm:cxn modelId="{07EA8224-2A5C-4364-953A-FF6DB3CFDFCA}" type="presOf" srcId="{0AB18B35-6D99-4E50-8B97-7AD45759160A}" destId="{9FC4FA53-5B87-4D44-806A-5E0A7F641F3C}" srcOrd="1" destOrd="0" presId="urn:microsoft.com/office/officeart/2005/8/layout/radial5"/>
    <dgm:cxn modelId="{1A93A585-E073-4295-B8AD-271E2F9CEE52}" type="presOf" srcId="{B3B3AC9C-13D0-49C5-9569-36E339C7F9C0}" destId="{F3C5B80A-4C64-487B-AB85-B7A916A98C0E}" srcOrd="0" destOrd="0" presId="urn:microsoft.com/office/officeart/2005/8/layout/radial5"/>
    <dgm:cxn modelId="{0C5147B8-D4B7-4BA6-BD59-CD892D6A08E6}" type="presOf" srcId="{79C4D579-3B49-45E9-959B-AC9D71842FCA}" destId="{B8843242-1E7A-4AE1-8A62-9284F2C65E16}" srcOrd="0" destOrd="0" presId="urn:microsoft.com/office/officeart/2005/8/layout/radial5"/>
    <dgm:cxn modelId="{DE3704F6-34ED-4373-99DB-2CB94D5BF848}" type="presOf" srcId="{0635C7A5-7941-45CD-83C4-6403C39C2E97}" destId="{5395F38A-A736-43C9-A364-2DEA3B2360CB}" srcOrd="0" destOrd="0" presId="urn:microsoft.com/office/officeart/2005/8/layout/radial5"/>
    <dgm:cxn modelId="{7F718CAC-2A43-4B2D-91CC-CB305BC6F7E4}" type="presOf" srcId="{133EEE28-BBB3-4B49-8EB5-1D42C4F06143}" destId="{4F454993-816E-4695-A091-8F209EE7E345}" srcOrd="0" destOrd="0" presId="urn:microsoft.com/office/officeart/2005/8/layout/radial5"/>
    <dgm:cxn modelId="{9C3FED9A-A062-4BC2-A51D-FE24C0EDE177}" srcId="{EE20E04F-745F-4D40-8FB4-49C6777FD4EE}" destId="{7905F045-6EA6-457C-BBBC-1C97756ACF1F}" srcOrd="3" destOrd="0" parTransId="{0AB18B35-6D99-4E50-8B97-7AD45759160A}" sibTransId="{BB3D6DA4-20AC-456F-873D-E5ABF78B6111}"/>
    <dgm:cxn modelId="{181F49BE-FA5B-4206-8EA6-0B5A70905AB5}" srcId="{EE20E04F-745F-4D40-8FB4-49C6777FD4EE}" destId="{79C4D579-3B49-45E9-959B-AC9D71842FCA}" srcOrd="4" destOrd="0" parTransId="{133EEE28-BBB3-4B49-8EB5-1D42C4F06143}" sibTransId="{BEB44254-B3E7-46B4-8B58-87402912ABE1}"/>
    <dgm:cxn modelId="{D2837E8A-BC99-4E4F-AB19-A9291B6DEF4E}" srcId="{EE20E04F-745F-4D40-8FB4-49C6777FD4EE}" destId="{0635C7A5-7941-45CD-83C4-6403C39C2E97}" srcOrd="2" destOrd="0" parTransId="{B3B3AC9C-13D0-49C5-9569-36E339C7F9C0}" sibTransId="{4962BF6A-4B78-4D94-BD61-47AABE101CFB}"/>
    <dgm:cxn modelId="{1D02230F-4612-4651-A600-13EA0F0959E8}" type="presOf" srcId="{E422DB68-819F-4307-BD09-34BE42F21190}" destId="{7E8A4EA2-4219-40D2-AB11-401B3C2E757F}" srcOrd="0" destOrd="0" presId="urn:microsoft.com/office/officeart/2005/8/layout/radial5"/>
    <dgm:cxn modelId="{D56FAC26-DA68-4C2E-87C0-D13F79513710}" type="presOf" srcId="{11E8D30C-21D6-486F-A225-D3A446601591}" destId="{E21B4024-1ECB-4432-89F6-9618CF35CBAC}" srcOrd="0" destOrd="0" presId="urn:microsoft.com/office/officeart/2005/8/layout/radial5"/>
    <dgm:cxn modelId="{233922C0-F35D-464E-BB84-81FD41311057}" type="presOf" srcId="{7905F045-6EA6-457C-BBBC-1C97756ACF1F}" destId="{9D0646D2-C1C2-4397-BEE4-86F1480D21A6}" srcOrd="0" destOrd="0" presId="urn:microsoft.com/office/officeart/2005/8/layout/radial5"/>
    <dgm:cxn modelId="{222E97CD-8D32-4D5E-8B43-AEA4FC009A19}" type="presOf" srcId="{B3B3AC9C-13D0-49C5-9569-36E339C7F9C0}" destId="{0631CA6F-D1A2-409C-B783-BD1CE2306159}" srcOrd="1" destOrd="0" presId="urn:microsoft.com/office/officeart/2005/8/layout/radial5"/>
    <dgm:cxn modelId="{4A78CBCD-2780-4D39-B30A-B956DC703915}" srcId="{EE20E04F-745F-4D40-8FB4-49C6777FD4EE}" destId="{66B10F0E-24B3-4A2D-A8AC-AC234B5C4D54}" srcOrd="0" destOrd="0" parTransId="{E422DB68-819F-4307-BD09-34BE42F21190}" sibTransId="{959D3B67-D330-4469-9782-3233C34D3B18}"/>
    <dgm:cxn modelId="{73D89759-0929-45A8-BD59-7DEE9FE3676C}" type="presOf" srcId="{DCE1D1DD-4072-4E07-9BD3-CC2F8E398EC6}" destId="{B963EE87-A2CA-4CEC-924F-2C414149F444}" srcOrd="0" destOrd="0" presId="urn:microsoft.com/office/officeart/2005/8/layout/radial5"/>
    <dgm:cxn modelId="{1FD11834-C26B-4265-B666-3324B2C57B2B}" type="presOf" srcId="{133EEE28-BBB3-4B49-8EB5-1D42C4F06143}" destId="{92A1278E-AAC3-4C4D-A50F-30C221887A24}" srcOrd="1" destOrd="0" presId="urn:microsoft.com/office/officeart/2005/8/layout/radial5"/>
    <dgm:cxn modelId="{9CD8AA49-AB72-49C8-8332-E22EA632032F}" srcId="{DCE1D1DD-4072-4E07-9BD3-CC2F8E398EC6}" destId="{EE20E04F-745F-4D40-8FB4-49C6777FD4EE}" srcOrd="0" destOrd="0" parTransId="{F1686059-9509-4692-A2E9-ABE833576086}" sibTransId="{E94CCCAB-6469-46CF-B065-60392523E61A}"/>
    <dgm:cxn modelId="{D2999A55-5296-4D5B-9A08-F34A241A32D2}" type="presOf" srcId="{319F4236-2919-4146-A4B9-1BAE28941702}" destId="{EB62AA71-A10E-4A88-9CBC-36D5A7B336B1}" srcOrd="0" destOrd="0" presId="urn:microsoft.com/office/officeart/2005/8/layout/radial5"/>
    <dgm:cxn modelId="{B851439A-3A97-4E4C-B1AF-3472FA85C8DB}" type="presParOf" srcId="{B963EE87-A2CA-4CEC-924F-2C414149F444}" destId="{FC1D048D-E7F7-47AD-8352-8182C1FE4EBE}" srcOrd="0" destOrd="0" presId="urn:microsoft.com/office/officeart/2005/8/layout/radial5"/>
    <dgm:cxn modelId="{4FC64AB9-728E-495C-9FFA-4771C2BEA508}" type="presParOf" srcId="{B963EE87-A2CA-4CEC-924F-2C414149F444}" destId="{7E8A4EA2-4219-40D2-AB11-401B3C2E757F}" srcOrd="1" destOrd="0" presId="urn:microsoft.com/office/officeart/2005/8/layout/radial5"/>
    <dgm:cxn modelId="{6F5C94DD-EA3E-4906-843F-B5680D9CF737}" type="presParOf" srcId="{7E8A4EA2-4219-40D2-AB11-401B3C2E757F}" destId="{190FD802-ADFA-4E13-9115-DE4F5FAF145F}" srcOrd="0" destOrd="0" presId="urn:microsoft.com/office/officeart/2005/8/layout/radial5"/>
    <dgm:cxn modelId="{CB395771-6BDE-483E-B890-03DF7DC41897}" type="presParOf" srcId="{B963EE87-A2CA-4CEC-924F-2C414149F444}" destId="{E9412AB3-642F-4BC3-B202-D49946475572}" srcOrd="2" destOrd="0" presId="urn:microsoft.com/office/officeart/2005/8/layout/radial5"/>
    <dgm:cxn modelId="{6FA74466-CA40-4803-8CF7-4E2EFE095380}" type="presParOf" srcId="{B963EE87-A2CA-4CEC-924F-2C414149F444}" destId="{EB62AA71-A10E-4A88-9CBC-36D5A7B336B1}" srcOrd="3" destOrd="0" presId="urn:microsoft.com/office/officeart/2005/8/layout/radial5"/>
    <dgm:cxn modelId="{67ADB599-3F19-4008-97AD-4B1B31B1C14F}" type="presParOf" srcId="{EB62AA71-A10E-4A88-9CBC-36D5A7B336B1}" destId="{5661F4D4-023E-42E1-B058-3F184E8E4C6D}" srcOrd="0" destOrd="0" presId="urn:microsoft.com/office/officeart/2005/8/layout/radial5"/>
    <dgm:cxn modelId="{C711EA26-0C16-4B20-9EA4-C9FCAC9EC40B}" type="presParOf" srcId="{B963EE87-A2CA-4CEC-924F-2C414149F444}" destId="{E21B4024-1ECB-4432-89F6-9618CF35CBAC}" srcOrd="4" destOrd="0" presId="urn:microsoft.com/office/officeart/2005/8/layout/radial5"/>
    <dgm:cxn modelId="{F2094ACC-4DEC-4D05-BB84-10AAC0C95A51}" type="presParOf" srcId="{B963EE87-A2CA-4CEC-924F-2C414149F444}" destId="{F3C5B80A-4C64-487B-AB85-B7A916A98C0E}" srcOrd="5" destOrd="0" presId="urn:microsoft.com/office/officeart/2005/8/layout/radial5"/>
    <dgm:cxn modelId="{AA768BF3-F68D-4A28-9BA6-805CDDCB0526}" type="presParOf" srcId="{F3C5B80A-4C64-487B-AB85-B7A916A98C0E}" destId="{0631CA6F-D1A2-409C-B783-BD1CE2306159}" srcOrd="0" destOrd="0" presId="urn:microsoft.com/office/officeart/2005/8/layout/radial5"/>
    <dgm:cxn modelId="{78AD6768-4BCE-4DB6-ACB0-F313BE50BFA5}" type="presParOf" srcId="{B963EE87-A2CA-4CEC-924F-2C414149F444}" destId="{5395F38A-A736-43C9-A364-2DEA3B2360CB}" srcOrd="6" destOrd="0" presId="urn:microsoft.com/office/officeart/2005/8/layout/radial5"/>
    <dgm:cxn modelId="{0B8E64A8-2E7B-4F96-AEE4-A0C305BA681E}" type="presParOf" srcId="{B963EE87-A2CA-4CEC-924F-2C414149F444}" destId="{63F0E3F5-8F05-4617-B841-AD899E493CE0}" srcOrd="7" destOrd="0" presId="urn:microsoft.com/office/officeart/2005/8/layout/radial5"/>
    <dgm:cxn modelId="{E96A7681-4C34-4739-981A-5E1EE82F4683}" type="presParOf" srcId="{63F0E3F5-8F05-4617-B841-AD899E493CE0}" destId="{9FC4FA53-5B87-4D44-806A-5E0A7F641F3C}" srcOrd="0" destOrd="0" presId="urn:microsoft.com/office/officeart/2005/8/layout/radial5"/>
    <dgm:cxn modelId="{0761D6BB-8A18-4BB8-AB4E-44BF86276345}" type="presParOf" srcId="{B963EE87-A2CA-4CEC-924F-2C414149F444}" destId="{9D0646D2-C1C2-4397-BEE4-86F1480D21A6}" srcOrd="8" destOrd="0" presId="urn:microsoft.com/office/officeart/2005/8/layout/radial5"/>
    <dgm:cxn modelId="{D6A27AA1-8599-4197-B5F7-4144E813D0CC}" type="presParOf" srcId="{B963EE87-A2CA-4CEC-924F-2C414149F444}" destId="{4F454993-816E-4695-A091-8F209EE7E345}" srcOrd="9" destOrd="0" presId="urn:microsoft.com/office/officeart/2005/8/layout/radial5"/>
    <dgm:cxn modelId="{FBCC4ECD-5C20-4C40-ABB9-16DCEA2FC05E}" type="presParOf" srcId="{4F454993-816E-4695-A091-8F209EE7E345}" destId="{92A1278E-AAC3-4C4D-A50F-30C221887A24}" srcOrd="0" destOrd="0" presId="urn:microsoft.com/office/officeart/2005/8/layout/radial5"/>
    <dgm:cxn modelId="{45D79A5B-3EAE-44E0-A671-F10991A7AC21}" type="presParOf" srcId="{B963EE87-A2CA-4CEC-924F-2C414149F444}" destId="{B8843242-1E7A-4AE1-8A62-9284F2C65E16}"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8CAF5-5426-4913-A539-9F7987FEB2F7}"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7ACE2911-0DCC-4990-AD14-4FB6771460C9}">
      <dgm:prSet phldrT="[Text]" custT="1"/>
      <dgm:spPr>
        <a:xfrm>
          <a:off x="0" y="0"/>
          <a:ext cx="1360169" cy="2924175"/>
        </a:xfrm>
        <a:prstGeom prst="rect">
          <a:avLst/>
        </a:prstGeom>
      </dgm:spPr>
      <dgm:t>
        <a:bodyPr/>
        <a:lstStyle/>
        <a:p>
          <a:r>
            <a:rPr lang="en-GB" sz="3200" smtClean="0">
              <a:latin typeface="Calibri"/>
              <a:ea typeface="+mn-ea"/>
              <a:cs typeface="+mn-cs"/>
            </a:rPr>
            <a:t>MTFP</a:t>
          </a:r>
          <a:endParaRPr lang="en-GB" sz="3200">
            <a:latin typeface="Calibri"/>
            <a:ea typeface="+mn-ea"/>
            <a:cs typeface="+mn-cs"/>
          </a:endParaRPr>
        </a:p>
      </dgm:t>
    </dgm:pt>
    <dgm:pt modelId="{68A0A584-0C84-410E-9718-FEE80A0E6C3D}" type="parTrans" cxnId="{60B8A96E-CBD2-431E-B9EE-54E7C58E22D0}">
      <dgm:prSet/>
      <dgm:spPr/>
      <dgm:t>
        <a:bodyPr/>
        <a:lstStyle/>
        <a:p>
          <a:endParaRPr lang="en-GB" sz="1400"/>
        </a:p>
      </dgm:t>
    </dgm:pt>
    <dgm:pt modelId="{7C69420A-973B-4199-B50E-BC35454A1B02}" type="sibTrans" cxnId="{60B8A96E-CBD2-431E-B9EE-54E7C58E22D0}">
      <dgm:prSet/>
      <dgm:spPr/>
      <dgm:t>
        <a:bodyPr/>
        <a:lstStyle/>
        <a:p>
          <a:endParaRPr lang="en-GB" sz="1400"/>
        </a:p>
      </dgm:t>
    </dgm:pt>
    <dgm:pt modelId="{9232765A-52F6-4962-B3AC-FBEC8DD163FD}">
      <dgm:prSet phldrT="[Text]" custT="1"/>
      <dgm:spPr>
        <a:xfrm>
          <a:off x="1462182" y="34374"/>
          <a:ext cx="5338667" cy="687495"/>
        </a:xfrm>
        <a:prstGeom prst="rect">
          <a:avLst/>
        </a:prstGeom>
      </dgm:spPr>
      <dgm:t>
        <a:bodyPr anchor="ctr" anchorCtr="0"/>
        <a:lstStyle/>
        <a:p>
          <a:r>
            <a:rPr lang="en-GB" sz="1200" dirty="0" smtClean="0">
              <a:latin typeface="Arial" panose="020B0604020202020204" pitchFamily="34" charset="0"/>
              <a:ea typeface="+mn-ea"/>
              <a:cs typeface="Arial" panose="020B0604020202020204" pitchFamily="34" charset="0"/>
            </a:rPr>
            <a:t>An increase in Council Tax of 1.98%</a:t>
          </a:r>
          <a:endParaRPr lang="en-GB" sz="1200" dirty="0">
            <a:latin typeface="Arial" panose="020B0604020202020204" pitchFamily="34" charset="0"/>
            <a:ea typeface="+mn-ea"/>
            <a:cs typeface="Arial" panose="020B0604020202020204" pitchFamily="34" charset="0"/>
          </a:endParaRPr>
        </a:p>
      </dgm:t>
    </dgm:pt>
    <dgm:pt modelId="{C307BC04-799F-44B8-94C9-73645D178CFD}" type="parTrans" cxnId="{705BEBCC-4C7A-4176-A622-54E5DE7C710C}">
      <dgm:prSet/>
      <dgm:spPr/>
      <dgm:t>
        <a:bodyPr/>
        <a:lstStyle/>
        <a:p>
          <a:endParaRPr lang="en-GB" sz="1400"/>
        </a:p>
      </dgm:t>
    </dgm:pt>
    <dgm:pt modelId="{331DFFB3-8FC1-4B6D-BEFB-7A16A9FA846B}" type="sibTrans" cxnId="{705BEBCC-4C7A-4176-A622-54E5DE7C710C}">
      <dgm:prSet/>
      <dgm:spPr/>
      <dgm:t>
        <a:bodyPr/>
        <a:lstStyle/>
        <a:p>
          <a:endParaRPr lang="en-GB" sz="1400"/>
        </a:p>
      </dgm:t>
    </dgm:pt>
    <dgm:pt modelId="{B842902D-6088-4837-9CDF-5ADCF48448FC}">
      <dgm:prSet phldrT="[Text]" custT="1"/>
      <dgm:spPr>
        <a:xfrm>
          <a:off x="1462182" y="756244"/>
          <a:ext cx="5338667" cy="687495"/>
        </a:xfrm>
        <a:prstGeom prst="rect">
          <a:avLst/>
        </a:prstGeom>
      </dgm:spPr>
      <dgm:t>
        <a:bodyPr anchor="ctr" anchorCtr="0"/>
        <a:lstStyle/>
        <a:p>
          <a:r>
            <a:rPr lang="de-CH" sz="1200" dirty="0" smtClean="0">
              <a:latin typeface="Arial" panose="020B0604020202020204" pitchFamily="34" charset="0"/>
              <a:ea typeface="+mn-ea"/>
              <a:cs typeface="Arial" panose="020B0604020202020204" pitchFamily="34" charset="0"/>
            </a:rPr>
            <a:t>Indexed inflation uplift on major contracts</a:t>
          </a:r>
          <a:endParaRPr lang="en-GB" sz="1200" dirty="0">
            <a:latin typeface="Arial" panose="020B0604020202020204" pitchFamily="34" charset="0"/>
            <a:ea typeface="+mn-ea"/>
            <a:cs typeface="Arial" panose="020B0604020202020204" pitchFamily="34" charset="0"/>
          </a:endParaRPr>
        </a:p>
      </dgm:t>
    </dgm:pt>
    <dgm:pt modelId="{F156598D-B0A8-47CF-B236-917FC0F20584}" type="parTrans" cxnId="{66D5EB6B-1600-419C-9376-1CF11C42E16C}">
      <dgm:prSet/>
      <dgm:spPr/>
      <dgm:t>
        <a:bodyPr/>
        <a:lstStyle/>
        <a:p>
          <a:endParaRPr lang="en-GB" sz="1400"/>
        </a:p>
      </dgm:t>
    </dgm:pt>
    <dgm:pt modelId="{1B51F407-1FD6-401D-84D5-DDEBE8DC3B33}" type="sibTrans" cxnId="{66D5EB6B-1600-419C-9376-1CF11C42E16C}">
      <dgm:prSet/>
      <dgm:spPr/>
      <dgm:t>
        <a:bodyPr/>
        <a:lstStyle/>
        <a:p>
          <a:endParaRPr lang="en-GB" sz="1400"/>
        </a:p>
      </dgm:t>
    </dgm:pt>
    <dgm:pt modelId="{9C12C954-AB21-4C8F-A26F-D871344E3014}">
      <dgm:prSet phldrT="[Text]" custT="1"/>
      <dgm:spPr>
        <a:xfrm>
          <a:off x="1462182" y="1478114"/>
          <a:ext cx="5338667" cy="687495"/>
        </a:xfrm>
        <a:prstGeom prst="rect">
          <a:avLst/>
        </a:prstGeom>
      </dgm:spPr>
      <dgm:t>
        <a:bodyPr anchor="ctr" anchorCtr="0"/>
        <a:lstStyle/>
        <a:p>
          <a:r>
            <a:rPr lang="en-GB" sz="1200" dirty="0" smtClean="0">
              <a:latin typeface="Arial" panose="020B0604020202020204" pitchFamily="34" charset="0"/>
              <a:ea typeface="+mn-ea"/>
              <a:cs typeface="Arial" panose="020B0604020202020204" pitchFamily="34" charset="0"/>
            </a:rPr>
            <a:t>Current agreed National Pay Award indications and 1% thereafter</a:t>
          </a:r>
          <a:endParaRPr lang="en-GB" sz="1200" dirty="0">
            <a:latin typeface="Arial" panose="020B0604020202020204" pitchFamily="34" charset="0"/>
            <a:ea typeface="+mn-ea"/>
            <a:cs typeface="Arial" panose="020B0604020202020204" pitchFamily="34" charset="0"/>
          </a:endParaRPr>
        </a:p>
      </dgm:t>
    </dgm:pt>
    <dgm:pt modelId="{E8D7E30C-DB26-4FF6-945C-49A3D141095D}" type="parTrans" cxnId="{C2FA4526-E4B9-45F6-A200-07A95D28FF49}">
      <dgm:prSet/>
      <dgm:spPr/>
      <dgm:t>
        <a:bodyPr/>
        <a:lstStyle/>
        <a:p>
          <a:endParaRPr lang="en-GB" sz="1400"/>
        </a:p>
      </dgm:t>
    </dgm:pt>
    <dgm:pt modelId="{6F095243-3337-4267-9119-D728FC16AA1D}" type="sibTrans" cxnId="{C2FA4526-E4B9-45F6-A200-07A95D28FF49}">
      <dgm:prSet/>
      <dgm:spPr/>
      <dgm:t>
        <a:bodyPr/>
        <a:lstStyle/>
        <a:p>
          <a:endParaRPr lang="en-GB" sz="1400"/>
        </a:p>
      </dgm:t>
    </dgm:pt>
    <dgm:pt modelId="{AA43A7A3-4AAF-44BC-990E-46CB4D1AD183}">
      <dgm:prSet phldrT="[Text]" custT="1"/>
      <dgm:spPr>
        <a:xfrm>
          <a:off x="1462182" y="2199984"/>
          <a:ext cx="5338667" cy="687495"/>
        </a:xfrm>
        <a:prstGeom prst="rect">
          <a:avLst/>
        </a:prstGeom>
      </dgm:spPr>
      <dgm:t>
        <a:bodyPr anchor="ctr" anchorCtr="0"/>
        <a:lstStyle/>
        <a:p>
          <a:r>
            <a:rPr lang="en-GB" sz="1200" dirty="0" smtClean="0">
              <a:latin typeface="Arial" panose="020B0604020202020204" pitchFamily="34" charset="0"/>
              <a:ea typeface="+mn-ea"/>
              <a:cs typeface="Arial" panose="020B0604020202020204" pitchFamily="34" charset="0"/>
            </a:rPr>
            <a:t>No general or income inflation</a:t>
          </a:r>
          <a:endParaRPr lang="en-GB" sz="1200" dirty="0">
            <a:latin typeface="Arial" panose="020B0604020202020204" pitchFamily="34" charset="0"/>
            <a:ea typeface="+mn-ea"/>
            <a:cs typeface="Arial" panose="020B0604020202020204" pitchFamily="34" charset="0"/>
          </a:endParaRPr>
        </a:p>
      </dgm:t>
    </dgm:pt>
    <dgm:pt modelId="{09CD25B1-8D3A-495D-9EA9-257E9A623659}" type="parTrans" cxnId="{2F9F6F02-1422-4A70-9420-BF6F274A061C}">
      <dgm:prSet/>
      <dgm:spPr/>
      <dgm:t>
        <a:bodyPr/>
        <a:lstStyle/>
        <a:p>
          <a:endParaRPr lang="en-GB" sz="1400"/>
        </a:p>
      </dgm:t>
    </dgm:pt>
    <dgm:pt modelId="{8446F159-7457-4D2E-AEA3-2C74258CF5B0}" type="sibTrans" cxnId="{2F9F6F02-1422-4A70-9420-BF6F274A061C}">
      <dgm:prSet/>
      <dgm:spPr/>
      <dgm:t>
        <a:bodyPr/>
        <a:lstStyle/>
        <a:p>
          <a:endParaRPr lang="en-GB" sz="1400"/>
        </a:p>
      </dgm:t>
    </dgm:pt>
    <dgm:pt modelId="{88E62B58-76B4-4910-B4D6-55A8929E85ED}">
      <dgm:prSet phldrT="[Text]" custT="1"/>
      <dgm:spPr>
        <a:xfrm>
          <a:off x="1462182" y="34374"/>
          <a:ext cx="5338667" cy="687495"/>
        </a:xfrm>
      </dgm:spPr>
      <dgm:t>
        <a:bodyPr anchor="ctr"/>
        <a:lstStyle/>
        <a:p>
          <a:r>
            <a:rPr lang="en-US" altLang="en-US" sz="1200" b="0" dirty="0" smtClean="0">
              <a:latin typeface="Arial" panose="020B0604020202020204" pitchFamily="34" charset="0"/>
              <a:cs typeface="Arial" panose="020B0604020202020204" pitchFamily="34" charset="0"/>
            </a:rPr>
            <a:t>Additional 3% Adult Social Care (ASC) Precept for 2018/19</a:t>
          </a:r>
          <a:endParaRPr lang="en-GB" sz="1200" b="0" dirty="0">
            <a:latin typeface="Arial" panose="020B0604020202020204" pitchFamily="34" charset="0"/>
            <a:ea typeface="+mn-ea"/>
            <a:cs typeface="Arial" panose="020B0604020202020204" pitchFamily="34" charset="0"/>
          </a:endParaRPr>
        </a:p>
      </dgm:t>
    </dgm:pt>
    <dgm:pt modelId="{51CBE609-7681-48DE-892F-E483FB885ECA}" type="parTrans" cxnId="{AA49701A-8C8F-46AB-A2C7-DAFD7887E242}">
      <dgm:prSet/>
      <dgm:spPr/>
      <dgm:t>
        <a:bodyPr/>
        <a:lstStyle/>
        <a:p>
          <a:endParaRPr lang="en-GB"/>
        </a:p>
      </dgm:t>
    </dgm:pt>
    <dgm:pt modelId="{F598EED1-AAA2-475B-B093-CB009E321727}" type="sibTrans" cxnId="{AA49701A-8C8F-46AB-A2C7-DAFD7887E242}">
      <dgm:prSet/>
      <dgm:spPr/>
      <dgm:t>
        <a:bodyPr/>
        <a:lstStyle/>
        <a:p>
          <a:endParaRPr lang="en-GB"/>
        </a:p>
      </dgm:t>
    </dgm:pt>
    <dgm:pt modelId="{360231BC-4BFB-4587-809D-D65DF9C1F4DD}">
      <dgm:prSet phldrT="[Text]" custT="1"/>
      <dgm:spPr>
        <a:xfrm>
          <a:off x="1462182" y="2199984"/>
          <a:ext cx="5338667" cy="687495"/>
        </a:xfrm>
      </dgm:spPr>
      <dgm:t>
        <a:bodyPr anchor="ctr"/>
        <a:lstStyle/>
        <a:p>
          <a:r>
            <a:rPr lang="en-US" altLang="en-US" sz="1200" dirty="0" smtClean="0">
              <a:latin typeface="Arial" charset="0"/>
              <a:cs typeface="Arial" charset="0"/>
            </a:rPr>
            <a:t>Reduction in New Homes Bonus  following announced changes to the scheme</a:t>
          </a:r>
          <a:endParaRPr lang="en-GB" sz="1200" dirty="0">
            <a:latin typeface="Arial" panose="020B0604020202020204" pitchFamily="34" charset="0"/>
            <a:ea typeface="+mn-ea"/>
            <a:cs typeface="Arial" panose="020B0604020202020204" pitchFamily="34" charset="0"/>
          </a:endParaRPr>
        </a:p>
      </dgm:t>
    </dgm:pt>
    <dgm:pt modelId="{CA06964D-487A-4BAC-93DB-9EF136065235}" type="parTrans" cxnId="{C49DC0CA-A040-430B-8C44-D7837D3A62B2}">
      <dgm:prSet/>
      <dgm:spPr/>
      <dgm:t>
        <a:bodyPr/>
        <a:lstStyle/>
        <a:p>
          <a:endParaRPr lang="en-GB"/>
        </a:p>
      </dgm:t>
    </dgm:pt>
    <dgm:pt modelId="{1119A6F7-26A4-4F32-9104-679DDCCA52F2}" type="sibTrans" cxnId="{C49DC0CA-A040-430B-8C44-D7837D3A62B2}">
      <dgm:prSet/>
      <dgm:spPr/>
      <dgm:t>
        <a:bodyPr/>
        <a:lstStyle/>
        <a:p>
          <a:endParaRPr lang="en-GB"/>
        </a:p>
      </dgm:t>
    </dgm:pt>
    <dgm:pt modelId="{D67C3673-A760-4D09-9E60-E482A5A3D707}" type="pres">
      <dgm:prSet presAssocID="{A278CAF5-5426-4913-A539-9F7987FEB2F7}" presName="vert0" presStyleCnt="0">
        <dgm:presLayoutVars>
          <dgm:dir/>
          <dgm:animOne val="branch"/>
          <dgm:animLvl val="lvl"/>
        </dgm:presLayoutVars>
      </dgm:prSet>
      <dgm:spPr/>
      <dgm:t>
        <a:bodyPr/>
        <a:lstStyle/>
        <a:p>
          <a:endParaRPr lang="en-GB"/>
        </a:p>
      </dgm:t>
    </dgm:pt>
    <dgm:pt modelId="{A8D9B995-0E47-4C2A-A514-9CAC0F875BBE}" type="pres">
      <dgm:prSet presAssocID="{7ACE2911-0DCC-4990-AD14-4FB6771460C9}" presName="thickLine" presStyleLbl="alignNode1" presStyleIdx="0" presStyleCnt="1"/>
      <dgm:spPr>
        <a:xfrm>
          <a:off x="0" y="0"/>
          <a:ext cx="6800849" cy="0"/>
        </a:xfrm>
        <a:prstGeom prst="line">
          <a:avLst/>
        </a:prstGeom>
      </dgm:spPr>
      <dgm:t>
        <a:bodyPr/>
        <a:lstStyle/>
        <a:p>
          <a:endParaRPr lang="en-GB"/>
        </a:p>
      </dgm:t>
    </dgm:pt>
    <dgm:pt modelId="{8DD38682-1CDB-4CA9-AA51-5567D11538EE}" type="pres">
      <dgm:prSet presAssocID="{7ACE2911-0DCC-4990-AD14-4FB6771460C9}" presName="horz1" presStyleCnt="0"/>
      <dgm:spPr/>
      <dgm:t>
        <a:bodyPr/>
        <a:lstStyle/>
        <a:p>
          <a:endParaRPr lang="en-GB"/>
        </a:p>
      </dgm:t>
    </dgm:pt>
    <dgm:pt modelId="{7CFD40A5-E89F-46CE-A79B-1920A1B4C30C}" type="pres">
      <dgm:prSet presAssocID="{7ACE2911-0DCC-4990-AD14-4FB6771460C9}" presName="tx1" presStyleLbl="revTx" presStyleIdx="0" presStyleCnt="7"/>
      <dgm:spPr/>
      <dgm:t>
        <a:bodyPr/>
        <a:lstStyle/>
        <a:p>
          <a:endParaRPr lang="en-GB"/>
        </a:p>
      </dgm:t>
    </dgm:pt>
    <dgm:pt modelId="{E62687FB-E3D8-4887-A8A6-B9851D864E08}" type="pres">
      <dgm:prSet presAssocID="{7ACE2911-0DCC-4990-AD14-4FB6771460C9}" presName="vert1" presStyleCnt="0"/>
      <dgm:spPr/>
      <dgm:t>
        <a:bodyPr/>
        <a:lstStyle/>
        <a:p>
          <a:endParaRPr lang="en-GB"/>
        </a:p>
      </dgm:t>
    </dgm:pt>
    <dgm:pt modelId="{B86E9763-921A-46BB-A5D2-F257B3C34CB7}" type="pres">
      <dgm:prSet presAssocID="{9232765A-52F6-4962-B3AC-FBEC8DD163FD}" presName="vertSpace2a" presStyleCnt="0"/>
      <dgm:spPr/>
      <dgm:t>
        <a:bodyPr/>
        <a:lstStyle/>
        <a:p>
          <a:endParaRPr lang="en-GB"/>
        </a:p>
      </dgm:t>
    </dgm:pt>
    <dgm:pt modelId="{82033B90-692C-4FA6-B36F-DFE0FA6F38FA}" type="pres">
      <dgm:prSet presAssocID="{9232765A-52F6-4962-B3AC-FBEC8DD163FD}" presName="horz2" presStyleCnt="0"/>
      <dgm:spPr/>
      <dgm:t>
        <a:bodyPr/>
        <a:lstStyle/>
        <a:p>
          <a:endParaRPr lang="en-GB"/>
        </a:p>
      </dgm:t>
    </dgm:pt>
    <dgm:pt modelId="{FB00A117-F575-40FF-A530-9B9BE0112FA7}" type="pres">
      <dgm:prSet presAssocID="{9232765A-52F6-4962-B3AC-FBEC8DD163FD}" presName="horzSpace2" presStyleCnt="0"/>
      <dgm:spPr/>
      <dgm:t>
        <a:bodyPr/>
        <a:lstStyle/>
        <a:p>
          <a:endParaRPr lang="en-GB"/>
        </a:p>
      </dgm:t>
    </dgm:pt>
    <dgm:pt modelId="{7A238A6E-34FC-4EA9-BF6C-3371E02BC110}" type="pres">
      <dgm:prSet presAssocID="{9232765A-52F6-4962-B3AC-FBEC8DD163FD}" presName="tx2" presStyleLbl="revTx" presStyleIdx="1" presStyleCnt="7"/>
      <dgm:spPr/>
      <dgm:t>
        <a:bodyPr/>
        <a:lstStyle/>
        <a:p>
          <a:endParaRPr lang="en-GB"/>
        </a:p>
      </dgm:t>
    </dgm:pt>
    <dgm:pt modelId="{392EBCFA-64C1-4A6F-BCC8-EC80C459833D}" type="pres">
      <dgm:prSet presAssocID="{9232765A-52F6-4962-B3AC-FBEC8DD163FD}" presName="vert2" presStyleCnt="0"/>
      <dgm:spPr/>
      <dgm:t>
        <a:bodyPr/>
        <a:lstStyle/>
        <a:p>
          <a:endParaRPr lang="en-GB"/>
        </a:p>
      </dgm:t>
    </dgm:pt>
    <dgm:pt modelId="{A78691DA-65B0-4832-9444-D496023F69E0}" type="pres">
      <dgm:prSet presAssocID="{9232765A-52F6-4962-B3AC-FBEC8DD163FD}" presName="thinLine2b" presStyleLbl="callout" presStyleIdx="0" presStyleCnt="6"/>
      <dgm:spPr>
        <a:xfrm>
          <a:off x="1360169" y="721870"/>
          <a:ext cx="5440679" cy="0"/>
        </a:xfrm>
        <a:prstGeom prst="line">
          <a:avLst/>
        </a:prstGeom>
      </dgm:spPr>
      <dgm:t>
        <a:bodyPr/>
        <a:lstStyle/>
        <a:p>
          <a:endParaRPr lang="en-GB"/>
        </a:p>
      </dgm:t>
    </dgm:pt>
    <dgm:pt modelId="{9BC384C6-6496-498E-BA2C-FC4726D48BCF}" type="pres">
      <dgm:prSet presAssocID="{9232765A-52F6-4962-B3AC-FBEC8DD163FD}" presName="vertSpace2b" presStyleCnt="0"/>
      <dgm:spPr/>
      <dgm:t>
        <a:bodyPr/>
        <a:lstStyle/>
        <a:p>
          <a:endParaRPr lang="en-GB"/>
        </a:p>
      </dgm:t>
    </dgm:pt>
    <dgm:pt modelId="{5BECCA73-7B45-465D-B5AD-4A212215845D}" type="pres">
      <dgm:prSet presAssocID="{88E62B58-76B4-4910-B4D6-55A8929E85ED}" presName="horz2" presStyleCnt="0"/>
      <dgm:spPr/>
      <dgm:t>
        <a:bodyPr/>
        <a:lstStyle/>
        <a:p>
          <a:endParaRPr lang="en-GB"/>
        </a:p>
      </dgm:t>
    </dgm:pt>
    <dgm:pt modelId="{604EB8A0-98B5-4B8B-BD51-DE8A6BFDC026}" type="pres">
      <dgm:prSet presAssocID="{88E62B58-76B4-4910-B4D6-55A8929E85ED}" presName="horzSpace2" presStyleCnt="0"/>
      <dgm:spPr/>
      <dgm:t>
        <a:bodyPr/>
        <a:lstStyle/>
        <a:p>
          <a:endParaRPr lang="en-GB"/>
        </a:p>
      </dgm:t>
    </dgm:pt>
    <dgm:pt modelId="{583CA1B2-6E21-469C-8B0D-EF95D1898F27}" type="pres">
      <dgm:prSet presAssocID="{88E62B58-76B4-4910-B4D6-55A8929E85ED}" presName="tx2" presStyleLbl="revTx" presStyleIdx="2" presStyleCnt="7"/>
      <dgm:spPr>
        <a:prstGeom prst="rect">
          <a:avLst/>
        </a:prstGeom>
      </dgm:spPr>
      <dgm:t>
        <a:bodyPr/>
        <a:lstStyle/>
        <a:p>
          <a:endParaRPr lang="en-GB"/>
        </a:p>
      </dgm:t>
    </dgm:pt>
    <dgm:pt modelId="{714A3894-37AD-4F60-93B3-A55C86941AFB}" type="pres">
      <dgm:prSet presAssocID="{88E62B58-76B4-4910-B4D6-55A8929E85ED}" presName="vert2" presStyleCnt="0"/>
      <dgm:spPr/>
      <dgm:t>
        <a:bodyPr/>
        <a:lstStyle/>
        <a:p>
          <a:endParaRPr lang="en-GB"/>
        </a:p>
      </dgm:t>
    </dgm:pt>
    <dgm:pt modelId="{8D90B6A0-36B8-4ED9-A10C-CA79D75DC4CE}" type="pres">
      <dgm:prSet presAssocID="{88E62B58-76B4-4910-B4D6-55A8929E85ED}" presName="thinLine2b" presStyleLbl="callout" presStyleIdx="1" presStyleCnt="6"/>
      <dgm:spPr/>
      <dgm:t>
        <a:bodyPr/>
        <a:lstStyle/>
        <a:p>
          <a:endParaRPr lang="en-GB"/>
        </a:p>
      </dgm:t>
    </dgm:pt>
    <dgm:pt modelId="{527F19B0-D893-412E-9F7C-5DE380D69EDF}" type="pres">
      <dgm:prSet presAssocID="{88E62B58-76B4-4910-B4D6-55A8929E85ED}" presName="vertSpace2b" presStyleCnt="0"/>
      <dgm:spPr/>
      <dgm:t>
        <a:bodyPr/>
        <a:lstStyle/>
        <a:p>
          <a:endParaRPr lang="en-GB"/>
        </a:p>
      </dgm:t>
    </dgm:pt>
    <dgm:pt modelId="{1FA21ACA-A096-414D-B47B-373EC2C73D59}" type="pres">
      <dgm:prSet presAssocID="{B842902D-6088-4837-9CDF-5ADCF48448FC}" presName="horz2" presStyleCnt="0"/>
      <dgm:spPr/>
      <dgm:t>
        <a:bodyPr/>
        <a:lstStyle/>
        <a:p>
          <a:endParaRPr lang="en-GB"/>
        </a:p>
      </dgm:t>
    </dgm:pt>
    <dgm:pt modelId="{2A795267-5EC8-4D45-B497-C8E3946F052A}" type="pres">
      <dgm:prSet presAssocID="{B842902D-6088-4837-9CDF-5ADCF48448FC}" presName="horzSpace2" presStyleCnt="0"/>
      <dgm:spPr/>
      <dgm:t>
        <a:bodyPr/>
        <a:lstStyle/>
        <a:p>
          <a:endParaRPr lang="en-GB"/>
        </a:p>
      </dgm:t>
    </dgm:pt>
    <dgm:pt modelId="{F63355A2-ACC7-4E4D-B5A1-39527C8CE4BC}" type="pres">
      <dgm:prSet presAssocID="{B842902D-6088-4837-9CDF-5ADCF48448FC}" presName="tx2" presStyleLbl="revTx" presStyleIdx="3" presStyleCnt="7"/>
      <dgm:spPr/>
      <dgm:t>
        <a:bodyPr/>
        <a:lstStyle/>
        <a:p>
          <a:endParaRPr lang="en-GB"/>
        </a:p>
      </dgm:t>
    </dgm:pt>
    <dgm:pt modelId="{A5EE9853-567B-4B15-A4F6-EB7B73EB39E6}" type="pres">
      <dgm:prSet presAssocID="{B842902D-6088-4837-9CDF-5ADCF48448FC}" presName="vert2" presStyleCnt="0"/>
      <dgm:spPr/>
      <dgm:t>
        <a:bodyPr/>
        <a:lstStyle/>
        <a:p>
          <a:endParaRPr lang="en-GB"/>
        </a:p>
      </dgm:t>
    </dgm:pt>
    <dgm:pt modelId="{501A989F-7177-4E07-9FDF-D8C71300F53C}" type="pres">
      <dgm:prSet presAssocID="{B842902D-6088-4837-9CDF-5ADCF48448FC}" presName="thinLine2b" presStyleLbl="callout" presStyleIdx="2" presStyleCnt="6"/>
      <dgm:spPr>
        <a:xfrm>
          <a:off x="1360169" y="1443740"/>
          <a:ext cx="5440679" cy="0"/>
        </a:xfrm>
        <a:prstGeom prst="line">
          <a:avLst/>
        </a:prstGeom>
      </dgm:spPr>
      <dgm:t>
        <a:bodyPr/>
        <a:lstStyle/>
        <a:p>
          <a:endParaRPr lang="en-GB"/>
        </a:p>
      </dgm:t>
    </dgm:pt>
    <dgm:pt modelId="{B3E6116A-C0D4-4DDB-BF68-0D8DD131AEEE}" type="pres">
      <dgm:prSet presAssocID="{B842902D-6088-4837-9CDF-5ADCF48448FC}" presName="vertSpace2b" presStyleCnt="0"/>
      <dgm:spPr/>
      <dgm:t>
        <a:bodyPr/>
        <a:lstStyle/>
        <a:p>
          <a:endParaRPr lang="en-GB"/>
        </a:p>
      </dgm:t>
    </dgm:pt>
    <dgm:pt modelId="{09F81CAB-B8E7-4B81-BA3A-98F53486029D}" type="pres">
      <dgm:prSet presAssocID="{9C12C954-AB21-4C8F-A26F-D871344E3014}" presName="horz2" presStyleCnt="0"/>
      <dgm:spPr/>
      <dgm:t>
        <a:bodyPr/>
        <a:lstStyle/>
        <a:p>
          <a:endParaRPr lang="en-GB"/>
        </a:p>
      </dgm:t>
    </dgm:pt>
    <dgm:pt modelId="{DD71C889-9B28-4720-972A-541A5A562E7F}" type="pres">
      <dgm:prSet presAssocID="{9C12C954-AB21-4C8F-A26F-D871344E3014}" presName="horzSpace2" presStyleCnt="0"/>
      <dgm:spPr/>
      <dgm:t>
        <a:bodyPr/>
        <a:lstStyle/>
        <a:p>
          <a:endParaRPr lang="en-GB"/>
        </a:p>
      </dgm:t>
    </dgm:pt>
    <dgm:pt modelId="{FC5741A8-6BFF-43E3-969F-B3F8E90D9127}" type="pres">
      <dgm:prSet presAssocID="{9C12C954-AB21-4C8F-A26F-D871344E3014}" presName="tx2" presStyleLbl="revTx" presStyleIdx="4" presStyleCnt="7"/>
      <dgm:spPr/>
      <dgm:t>
        <a:bodyPr/>
        <a:lstStyle/>
        <a:p>
          <a:endParaRPr lang="en-GB"/>
        </a:p>
      </dgm:t>
    </dgm:pt>
    <dgm:pt modelId="{2185592B-17B5-44EC-AD7A-C681924EBE61}" type="pres">
      <dgm:prSet presAssocID="{9C12C954-AB21-4C8F-A26F-D871344E3014}" presName="vert2" presStyleCnt="0"/>
      <dgm:spPr/>
      <dgm:t>
        <a:bodyPr/>
        <a:lstStyle/>
        <a:p>
          <a:endParaRPr lang="en-GB"/>
        </a:p>
      </dgm:t>
    </dgm:pt>
    <dgm:pt modelId="{125A1F32-3750-43E7-96C7-CBCF5586C1D9}" type="pres">
      <dgm:prSet presAssocID="{9C12C954-AB21-4C8F-A26F-D871344E3014}" presName="thinLine2b" presStyleLbl="callout" presStyleIdx="3" presStyleCnt="6"/>
      <dgm:spPr>
        <a:xfrm>
          <a:off x="1360169" y="2165610"/>
          <a:ext cx="5440679" cy="0"/>
        </a:xfrm>
        <a:prstGeom prst="line">
          <a:avLst/>
        </a:prstGeom>
      </dgm:spPr>
      <dgm:t>
        <a:bodyPr/>
        <a:lstStyle/>
        <a:p>
          <a:endParaRPr lang="en-GB"/>
        </a:p>
      </dgm:t>
    </dgm:pt>
    <dgm:pt modelId="{4DDF8469-9ECC-49D9-BB32-A126DF87ADDB}" type="pres">
      <dgm:prSet presAssocID="{9C12C954-AB21-4C8F-A26F-D871344E3014}" presName="vertSpace2b" presStyleCnt="0"/>
      <dgm:spPr/>
      <dgm:t>
        <a:bodyPr/>
        <a:lstStyle/>
        <a:p>
          <a:endParaRPr lang="en-GB"/>
        </a:p>
      </dgm:t>
    </dgm:pt>
    <dgm:pt modelId="{A0E54DC8-FB66-4E1B-A770-235026A553EF}" type="pres">
      <dgm:prSet presAssocID="{AA43A7A3-4AAF-44BC-990E-46CB4D1AD183}" presName="horz2" presStyleCnt="0"/>
      <dgm:spPr/>
      <dgm:t>
        <a:bodyPr/>
        <a:lstStyle/>
        <a:p>
          <a:endParaRPr lang="en-GB"/>
        </a:p>
      </dgm:t>
    </dgm:pt>
    <dgm:pt modelId="{0057B19F-E6F1-49E7-A508-297DBB788A4A}" type="pres">
      <dgm:prSet presAssocID="{AA43A7A3-4AAF-44BC-990E-46CB4D1AD183}" presName="horzSpace2" presStyleCnt="0"/>
      <dgm:spPr/>
      <dgm:t>
        <a:bodyPr/>
        <a:lstStyle/>
        <a:p>
          <a:endParaRPr lang="en-GB"/>
        </a:p>
      </dgm:t>
    </dgm:pt>
    <dgm:pt modelId="{9046FA68-C96A-4B82-8AF3-3F1B4F2ADEB4}" type="pres">
      <dgm:prSet presAssocID="{AA43A7A3-4AAF-44BC-990E-46CB4D1AD183}" presName="tx2" presStyleLbl="revTx" presStyleIdx="5" presStyleCnt="7"/>
      <dgm:spPr/>
      <dgm:t>
        <a:bodyPr/>
        <a:lstStyle/>
        <a:p>
          <a:endParaRPr lang="en-GB"/>
        </a:p>
      </dgm:t>
    </dgm:pt>
    <dgm:pt modelId="{96125EEF-E80D-48C3-B654-5704CE230746}" type="pres">
      <dgm:prSet presAssocID="{AA43A7A3-4AAF-44BC-990E-46CB4D1AD183}" presName="vert2" presStyleCnt="0"/>
      <dgm:spPr/>
      <dgm:t>
        <a:bodyPr/>
        <a:lstStyle/>
        <a:p>
          <a:endParaRPr lang="en-GB"/>
        </a:p>
      </dgm:t>
    </dgm:pt>
    <dgm:pt modelId="{6DD89FF2-BFE1-49E2-8272-3DC7C3F5693C}" type="pres">
      <dgm:prSet presAssocID="{AA43A7A3-4AAF-44BC-990E-46CB4D1AD183}" presName="thinLine2b" presStyleLbl="callout" presStyleIdx="4" presStyleCnt="6"/>
      <dgm:spPr>
        <a:xfrm>
          <a:off x="1360169" y="2887480"/>
          <a:ext cx="5440679" cy="0"/>
        </a:xfrm>
        <a:prstGeom prst="line">
          <a:avLst/>
        </a:prstGeom>
      </dgm:spPr>
      <dgm:t>
        <a:bodyPr/>
        <a:lstStyle/>
        <a:p>
          <a:endParaRPr lang="en-GB"/>
        </a:p>
      </dgm:t>
    </dgm:pt>
    <dgm:pt modelId="{E5A3E368-CB4C-4CBA-8BC8-51EAA00AC2A3}" type="pres">
      <dgm:prSet presAssocID="{AA43A7A3-4AAF-44BC-990E-46CB4D1AD183}" presName="vertSpace2b" presStyleCnt="0"/>
      <dgm:spPr/>
      <dgm:t>
        <a:bodyPr/>
        <a:lstStyle/>
        <a:p>
          <a:endParaRPr lang="en-GB"/>
        </a:p>
      </dgm:t>
    </dgm:pt>
    <dgm:pt modelId="{B4E43508-E68C-4DEC-AB4F-EE2EECC215BA}" type="pres">
      <dgm:prSet presAssocID="{360231BC-4BFB-4587-809D-D65DF9C1F4DD}" presName="horz2" presStyleCnt="0"/>
      <dgm:spPr/>
      <dgm:t>
        <a:bodyPr/>
        <a:lstStyle/>
        <a:p>
          <a:endParaRPr lang="en-GB"/>
        </a:p>
      </dgm:t>
    </dgm:pt>
    <dgm:pt modelId="{81CB342B-3A01-4D53-B1D0-473800B0F240}" type="pres">
      <dgm:prSet presAssocID="{360231BC-4BFB-4587-809D-D65DF9C1F4DD}" presName="horzSpace2" presStyleCnt="0"/>
      <dgm:spPr/>
      <dgm:t>
        <a:bodyPr/>
        <a:lstStyle/>
        <a:p>
          <a:endParaRPr lang="en-GB"/>
        </a:p>
      </dgm:t>
    </dgm:pt>
    <dgm:pt modelId="{B622F165-C790-4A07-BECF-5EC6B770BB9C}" type="pres">
      <dgm:prSet presAssocID="{360231BC-4BFB-4587-809D-D65DF9C1F4DD}" presName="tx2" presStyleLbl="revTx" presStyleIdx="6" presStyleCnt="7"/>
      <dgm:spPr>
        <a:prstGeom prst="rect">
          <a:avLst/>
        </a:prstGeom>
      </dgm:spPr>
      <dgm:t>
        <a:bodyPr/>
        <a:lstStyle/>
        <a:p>
          <a:endParaRPr lang="en-GB"/>
        </a:p>
      </dgm:t>
    </dgm:pt>
    <dgm:pt modelId="{B62D9875-BEB3-431C-92CD-15C9A936E9EA}" type="pres">
      <dgm:prSet presAssocID="{360231BC-4BFB-4587-809D-D65DF9C1F4DD}" presName="vert2" presStyleCnt="0"/>
      <dgm:spPr/>
      <dgm:t>
        <a:bodyPr/>
        <a:lstStyle/>
        <a:p>
          <a:endParaRPr lang="en-GB"/>
        </a:p>
      </dgm:t>
    </dgm:pt>
    <dgm:pt modelId="{BC98DA86-E311-4D46-8B93-5330E2D81BF8}" type="pres">
      <dgm:prSet presAssocID="{360231BC-4BFB-4587-809D-D65DF9C1F4DD}" presName="thinLine2b" presStyleLbl="callout" presStyleIdx="5" presStyleCnt="6"/>
      <dgm:spPr/>
      <dgm:t>
        <a:bodyPr/>
        <a:lstStyle/>
        <a:p>
          <a:endParaRPr lang="en-GB"/>
        </a:p>
      </dgm:t>
    </dgm:pt>
    <dgm:pt modelId="{260BF415-DAE1-4128-A208-B2945651A622}" type="pres">
      <dgm:prSet presAssocID="{360231BC-4BFB-4587-809D-D65DF9C1F4DD}" presName="vertSpace2b" presStyleCnt="0"/>
      <dgm:spPr/>
      <dgm:t>
        <a:bodyPr/>
        <a:lstStyle/>
        <a:p>
          <a:endParaRPr lang="en-GB"/>
        </a:p>
      </dgm:t>
    </dgm:pt>
  </dgm:ptLst>
  <dgm:cxnLst>
    <dgm:cxn modelId="{7AECD012-1A8F-480A-B449-3F18AF376E2C}" type="presOf" srcId="{7ACE2911-0DCC-4990-AD14-4FB6771460C9}" destId="{7CFD40A5-E89F-46CE-A79B-1920A1B4C30C}" srcOrd="0" destOrd="0" presId="urn:microsoft.com/office/officeart/2008/layout/LinedList"/>
    <dgm:cxn modelId="{705BEBCC-4C7A-4176-A622-54E5DE7C710C}" srcId="{7ACE2911-0DCC-4990-AD14-4FB6771460C9}" destId="{9232765A-52F6-4962-B3AC-FBEC8DD163FD}" srcOrd="0" destOrd="0" parTransId="{C307BC04-799F-44B8-94C9-73645D178CFD}" sibTransId="{331DFFB3-8FC1-4B6D-BEFB-7A16A9FA846B}"/>
    <dgm:cxn modelId="{C2FA4526-E4B9-45F6-A200-07A95D28FF49}" srcId="{7ACE2911-0DCC-4990-AD14-4FB6771460C9}" destId="{9C12C954-AB21-4C8F-A26F-D871344E3014}" srcOrd="3" destOrd="0" parTransId="{E8D7E30C-DB26-4FF6-945C-49A3D141095D}" sibTransId="{6F095243-3337-4267-9119-D728FC16AA1D}"/>
    <dgm:cxn modelId="{66D5EB6B-1600-419C-9376-1CF11C42E16C}" srcId="{7ACE2911-0DCC-4990-AD14-4FB6771460C9}" destId="{B842902D-6088-4837-9CDF-5ADCF48448FC}" srcOrd="2" destOrd="0" parTransId="{F156598D-B0A8-47CF-B236-917FC0F20584}" sibTransId="{1B51F407-1FD6-401D-84D5-DDEBE8DC3B33}"/>
    <dgm:cxn modelId="{6CF0AFC9-9659-47EA-8191-8BFE4DE75010}" type="presOf" srcId="{A278CAF5-5426-4913-A539-9F7987FEB2F7}" destId="{D67C3673-A760-4D09-9E60-E482A5A3D707}" srcOrd="0" destOrd="0" presId="urn:microsoft.com/office/officeart/2008/layout/LinedList"/>
    <dgm:cxn modelId="{C49DC0CA-A040-430B-8C44-D7837D3A62B2}" srcId="{7ACE2911-0DCC-4990-AD14-4FB6771460C9}" destId="{360231BC-4BFB-4587-809D-D65DF9C1F4DD}" srcOrd="5" destOrd="0" parTransId="{CA06964D-487A-4BAC-93DB-9EF136065235}" sibTransId="{1119A6F7-26A4-4F32-9104-679DDCCA52F2}"/>
    <dgm:cxn modelId="{85ACCD3D-EB06-4CBE-9AC9-25F0D98774ED}" type="presOf" srcId="{88E62B58-76B4-4910-B4D6-55A8929E85ED}" destId="{583CA1B2-6E21-469C-8B0D-EF95D1898F27}" srcOrd="0" destOrd="0" presId="urn:microsoft.com/office/officeart/2008/layout/LinedList"/>
    <dgm:cxn modelId="{0B59F724-8A1D-46D4-B2BA-5F78EBEAFB70}" type="presOf" srcId="{B842902D-6088-4837-9CDF-5ADCF48448FC}" destId="{F63355A2-ACC7-4E4D-B5A1-39527C8CE4BC}" srcOrd="0" destOrd="0" presId="urn:microsoft.com/office/officeart/2008/layout/LinedList"/>
    <dgm:cxn modelId="{1912F006-E300-431C-B81A-7BD752CEFD6F}" type="presOf" srcId="{9232765A-52F6-4962-B3AC-FBEC8DD163FD}" destId="{7A238A6E-34FC-4EA9-BF6C-3371E02BC110}" srcOrd="0" destOrd="0" presId="urn:microsoft.com/office/officeart/2008/layout/LinedList"/>
    <dgm:cxn modelId="{A29763C9-6932-463E-9AC7-DF0A3DCC0844}" type="presOf" srcId="{9C12C954-AB21-4C8F-A26F-D871344E3014}" destId="{FC5741A8-6BFF-43E3-969F-B3F8E90D9127}" srcOrd="0" destOrd="0" presId="urn:microsoft.com/office/officeart/2008/layout/LinedList"/>
    <dgm:cxn modelId="{AA49701A-8C8F-46AB-A2C7-DAFD7887E242}" srcId="{7ACE2911-0DCC-4990-AD14-4FB6771460C9}" destId="{88E62B58-76B4-4910-B4D6-55A8929E85ED}" srcOrd="1" destOrd="0" parTransId="{51CBE609-7681-48DE-892F-E483FB885ECA}" sibTransId="{F598EED1-AAA2-475B-B093-CB009E321727}"/>
    <dgm:cxn modelId="{BED316EE-0B13-4901-B090-BF652D5DDAFD}" type="presOf" srcId="{360231BC-4BFB-4587-809D-D65DF9C1F4DD}" destId="{B622F165-C790-4A07-BECF-5EC6B770BB9C}" srcOrd="0" destOrd="0" presId="urn:microsoft.com/office/officeart/2008/layout/LinedList"/>
    <dgm:cxn modelId="{60B8A96E-CBD2-431E-B9EE-54E7C58E22D0}" srcId="{A278CAF5-5426-4913-A539-9F7987FEB2F7}" destId="{7ACE2911-0DCC-4990-AD14-4FB6771460C9}" srcOrd="0" destOrd="0" parTransId="{68A0A584-0C84-410E-9718-FEE80A0E6C3D}" sibTransId="{7C69420A-973B-4199-B50E-BC35454A1B02}"/>
    <dgm:cxn modelId="{1A4327ED-086C-4B94-8E4F-9AF22EC3C6A7}" type="presOf" srcId="{AA43A7A3-4AAF-44BC-990E-46CB4D1AD183}" destId="{9046FA68-C96A-4B82-8AF3-3F1B4F2ADEB4}" srcOrd="0" destOrd="0" presId="urn:microsoft.com/office/officeart/2008/layout/LinedList"/>
    <dgm:cxn modelId="{2F9F6F02-1422-4A70-9420-BF6F274A061C}" srcId="{7ACE2911-0DCC-4990-AD14-4FB6771460C9}" destId="{AA43A7A3-4AAF-44BC-990E-46CB4D1AD183}" srcOrd="4" destOrd="0" parTransId="{09CD25B1-8D3A-495D-9EA9-257E9A623659}" sibTransId="{8446F159-7457-4D2E-AEA3-2C74258CF5B0}"/>
    <dgm:cxn modelId="{A5FFCB21-E822-412B-810B-28F6142F6A83}" type="presParOf" srcId="{D67C3673-A760-4D09-9E60-E482A5A3D707}" destId="{A8D9B995-0E47-4C2A-A514-9CAC0F875BBE}" srcOrd="0" destOrd="0" presId="urn:microsoft.com/office/officeart/2008/layout/LinedList"/>
    <dgm:cxn modelId="{A81F8548-2569-4222-8932-EFC33A87619A}" type="presParOf" srcId="{D67C3673-A760-4D09-9E60-E482A5A3D707}" destId="{8DD38682-1CDB-4CA9-AA51-5567D11538EE}" srcOrd="1" destOrd="0" presId="urn:microsoft.com/office/officeart/2008/layout/LinedList"/>
    <dgm:cxn modelId="{8493E26D-F731-4119-94C5-BCB524564AEB}" type="presParOf" srcId="{8DD38682-1CDB-4CA9-AA51-5567D11538EE}" destId="{7CFD40A5-E89F-46CE-A79B-1920A1B4C30C}" srcOrd="0" destOrd="0" presId="urn:microsoft.com/office/officeart/2008/layout/LinedList"/>
    <dgm:cxn modelId="{609D3C7E-9FB6-4D88-AA2F-B369E9A126A1}" type="presParOf" srcId="{8DD38682-1CDB-4CA9-AA51-5567D11538EE}" destId="{E62687FB-E3D8-4887-A8A6-B9851D864E08}" srcOrd="1" destOrd="0" presId="urn:microsoft.com/office/officeart/2008/layout/LinedList"/>
    <dgm:cxn modelId="{71A4561B-DD7F-4060-BE94-D803AE06E11A}" type="presParOf" srcId="{E62687FB-E3D8-4887-A8A6-B9851D864E08}" destId="{B86E9763-921A-46BB-A5D2-F257B3C34CB7}" srcOrd="0" destOrd="0" presId="urn:microsoft.com/office/officeart/2008/layout/LinedList"/>
    <dgm:cxn modelId="{DA2DC694-EF61-47CE-9102-3EB7BEE8F033}" type="presParOf" srcId="{E62687FB-E3D8-4887-A8A6-B9851D864E08}" destId="{82033B90-692C-4FA6-B36F-DFE0FA6F38FA}" srcOrd="1" destOrd="0" presId="urn:microsoft.com/office/officeart/2008/layout/LinedList"/>
    <dgm:cxn modelId="{7F94CF6A-A83D-4E63-BA45-BDC87D572C22}" type="presParOf" srcId="{82033B90-692C-4FA6-B36F-DFE0FA6F38FA}" destId="{FB00A117-F575-40FF-A530-9B9BE0112FA7}" srcOrd="0" destOrd="0" presId="urn:microsoft.com/office/officeart/2008/layout/LinedList"/>
    <dgm:cxn modelId="{AC96C90D-5DF3-4FC9-B5AC-520727B08991}" type="presParOf" srcId="{82033B90-692C-4FA6-B36F-DFE0FA6F38FA}" destId="{7A238A6E-34FC-4EA9-BF6C-3371E02BC110}" srcOrd="1" destOrd="0" presId="urn:microsoft.com/office/officeart/2008/layout/LinedList"/>
    <dgm:cxn modelId="{D02D1ADD-D64F-4D29-B898-7D1463A4B337}" type="presParOf" srcId="{82033B90-692C-4FA6-B36F-DFE0FA6F38FA}" destId="{392EBCFA-64C1-4A6F-BCC8-EC80C459833D}" srcOrd="2" destOrd="0" presId="urn:microsoft.com/office/officeart/2008/layout/LinedList"/>
    <dgm:cxn modelId="{DB142A59-3F07-4915-BFCB-0BCEA57627F0}" type="presParOf" srcId="{E62687FB-E3D8-4887-A8A6-B9851D864E08}" destId="{A78691DA-65B0-4832-9444-D496023F69E0}" srcOrd="2" destOrd="0" presId="urn:microsoft.com/office/officeart/2008/layout/LinedList"/>
    <dgm:cxn modelId="{5C30EF8D-3D5A-4213-8125-72EC8CF2C043}" type="presParOf" srcId="{E62687FB-E3D8-4887-A8A6-B9851D864E08}" destId="{9BC384C6-6496-498E-BA2C-FC4726D48BCF}" srcOrd="3" destOrd="0" presId="urn:microsoft.com/office/officeart/2008/layout/LinedList"/>
    <dgm:cxn modelId="{B6440829-21B3-44DD-A3F7-5B94E5530611}" type="presParOf" srcId="{E62687FB-E3D8-4887-A8A6-B9851D864E08}" destId="{5BECCA73-7B45-465D-B5AD-4A212215845D}" srcOrd="4" destOrd="0" presId="urn:microsoft.com/office/officeart/2008/layout/LinedList"/>
    <dgm:cxn modelId="{DDD7EB3F-F4D8-4A02-94D3-61DC64DCB875}" type="presParOf" srcId="{5BECCA73-7B45-465D-B5AD-4A212215845D}" destId="{604EB8A0-98B5-4B8B-BD51-DE8A6BFDC026}" srcOrd="0" destOrd="0" presId="urn:microsoft.com/office/officeart/2008/layout/LinedList"/>
    <dgm:cxn modelId="{4935EFAD-537F-4C05-A409-A4E85B4489BB}" type="presParOf" srcId="{5BECCA73-7B45-465D-B5AD-4A212215845D}" destId="{583CA1B2-6E21-469C-8B0D-EF95D1898F27}" srcOrd="1" destOrd="0" presId="urn:microsoft.com/office/officeart/2008/layout/LinedList"/>
    <dgm:cxn modelId="{D3605D1A-D96A-434E-93A7-D493E94E837D}" type="presParOf" srcId="{5BECCA73-7B45-465D-B5AD-4A212215845D}" destId="{714A3894-37AD-4F60-93B3-A55C86941AFB}" srcOrd="2" destOrd="0" presId="urn:microsoft.com/office/officeart/2008/layout/LinedList"/>
    <dgm:cxn modelId="{0AB91410-4C44-4B53-8FE4-DC38BED40D34}" type="presParOf" srcId="{E62687FB-E3D8-4887-A8A6-B9851D864E08}" destId="{8D90B6A0-36B8-4ED9-A10C-CA79D75DC4CE}" srcOrd="5" destOrd="0" presId="urn:microsoft.com/office/officeart/2008/layout/LinedList"/>
    <dgm:cxn modelId="{F44EF610-1542-478B-A3F6-1EF5C73A2E69}" type="presParOf" srcId="{E62687FB-E3D8-4887-A8A6-B9851D864E08}" destId="{527F19B0-D893-412E-9F7C-5DE380D69EDF}" srcOrd="6" destOrd="0" presId="urn:microsoft.com/office/officeart/2008/layout/LinedList"/>
    <dgm:cxn modelId="{FEA55078-4555-452A-9208-3700369A3328}" type="presParOf" srcId="{E62687FB-E3D8-4887-A8A6-B9851D864E08}" destId="{1FA21ACA-A096-414D-B47B-373EC2C73D59}" srcOrd="7" destOrd="0" presId="urn:microsoft.com/office/officeart/2008/layout/LinedList"/>
    <dgm:cxn modelId="{5E511DD2-84E3-4733-883B-104DE9CBD668}" type="presParOf" srcId="{1FA21ACA-A096-414D-B47B-373EC2C73D59}" destId="{2A795267-5EC8-4D45-B497-C8E3946F052A}" srcOrd="0" destOrd="0" presId="urn:microsoft.com/office/officeart/2008/layout/LinedList"/>
    <dgm:cxn modelId="{ACAA0C0E-F6EE-4C7C-BEE4-DA99A2E8C0AD}" type="presParOf" srcId="{1FA21ACA-A096-414D-B47B-373EC2C73D59}" destId="{F63355A2-ACC7-4E4D-B5A1-39527C8CE4BC}" srcOrd="1" destOrd="0" presId="urn:microsoft.com/office/officeart/2008/layout/LinedList"/>
    <dgm:cxn modelId="{B5199439-0033-454F-8ABC-2AD21F4AA5FE}" type="presParOf" srcId="{1FA21ACA-A096-414D-B47B-373EC2C73D59}" destId="{A5EE9853-567B-4B15-A4F6-EB7B73EB39E6}" srcOrd="2" destOrd="0" presId="urn:microsoft.com/office/officeart/2008/layout/LinedList"/>
    <dgm:cxn modelId="{D66CB534-E8C0-4CBE-9618-59C0DC385553}" type="presParOf" srcId="{E62687FB-E3D8-4887-A8A6-B9851D864E08}" destId="{501A989F-7177-4E07-9FDF-D8C71300F53C}" srcOrd="8" destOrd="0" presId="urn:microsoft.com/office/officeart/2008/layout/LinedList"/>
    <dgm:cxn modelId="{5BDBA958-DEEF-464B-A4CD-1BC19AC651EB}" type="presParOf" srcId="{E62687FB-E3D8-4887-A8A6-B9851D864E08}" destId="{B3E6116A-C0D4-4DDB-BF68-0D8DD131AEEE}" srcOrd="9" destOrd="0" presId="urn:microsoft.com/office/officeart/2008/layout/LinedList"/>
    <dgm:cxn modelId="{1CBB054A-21BB-4A6D-9C5B-0DA745107EA4}" type="presParOf" srcId="{E62687FB-E3D8-4887-A8A6-B9851D864E08}" destId="{09F81CAB-B8E7-4B81-BA3A-98F53486029D}" srcOrd="10" destOrd="0" presId="urn:microsoft.com/office/officeart/2008/layout/LinedList"/>
    <dgm:cxn modelId="{16BE27F1-C88B-437E-98AC-55262755FA1B}" type="presParOf" srcId="{09F81CAB-B8E7-4B81-BA3A-98F53486029D}" destId="{DD71C889-9B28-4720-972A-541A5A562E7F}" srcOrd="0" destOrd="0" presId="urn:microsoft.com/office/officeart/2008/layout/LinedList"/>
    <dgm:cxn modelId="{E7688691-12F8-4428-96B3-20BA3B0AA996}" type="presParOf" srcId="{09F81CAB-B8E7-4B81-BA3A-98F53486029D}" destId="{FC5741A8-6BFF-43E3-969F-B3F8E90D9127}" srcOrd="1" destOrd="0" presId="urn:microsoft.com/office/officeart/2008/layout/LinedList"/>
    <dgm:cxn modelId="{102C17C3-0E98-4343-BD90-9D7877D6537A}" type="presParOf" srcId="{09F81CAB-B8E7-4B81-BA3A-98F53486029D}" destId="{2185592B-17B5-44EC-AD7A-C681924EBE61}" srcOrd="2" destOrd="0" presId="urn:microsoft.com/office/officeart/2008/layout/LinedList"/>
    <dgm:cxn modelId="{EFF7550B-15F2-48CC-B9E4-539BA87C6222}" type="presParOf" srcId="{E62687FB-E3D8-4887-A8A6-B9851D864E08}" destId="{125A1F32-3750-43E7-96C7-CBCF5586C1D9}" srcOrd="11" destOrd="0" presId="urn:microsoft.com/office/officeart/2008/layout/LinedList"/>
    <dgm:cxn modelId="{30CF4200-9854-42F3-B934-0945982E4043}" type="presParOf" srcId="{E62687FB-E3D8-4887-A8A6-B9851D864E08}" destId="{4DDF8469-9ECC-49D9-BB32-A126DF87ADDB}" srcOrd="12" destOrd="0" presId="urn:microsoft.com/office/officeart/2008/layout/LinedList"/>
    <dgm:cxn modelId="{23436821-5690-4B4C-A3A9-792A28F7515A}" type="presParOf" srcId="{E62687FB-E3D8-4887-A8A6-B9851D864E08}" destId="{A0E54DC8-FB66-4E1B-A770-235026A553EF}" srcOrd="13" destOrd="0" presId="urn:microsoft.com/office/officeart/2008/layout/LinedList"/>
    <dgm:cxn modelId="{4D944878-219A-4001-AD27-5D86453FF90A}" type="presParOf" srcId="{A0E54DC8-FB66-4E1B-A770-235026A553EF}" destId="{0057B19F-E6F1-49E7-A508-297DBB788A4A}" srcOrd="0" destOrd="0" presId="urn:microsoft.com/office/officeart/2008/layout/LinedList"/>
    <dgm:cxn modelId="{3DEFC04A-F9D5-4B6A-8588-F99E83AC2490}" type="presParOf" srcId="{A0E54DC8-FB66-4E1B-A770-235026A553EF}" destId="{9046FA68-C96A-4B82-8AF3-3F1B4F2ADEB4}" srcOrd="1" destOrd="0" presId="urn:microsoft.com/office/officeart/2008/layout/LinedList"/>
    <dgm:cxn modelId="{2F6099DB-1199-4EB7-9845-D3588B217282}" type="presParOf" srcId="{A0E54DC8-FB66-4E1B-A770-235026A553EF}" destId="{96125EEF-E80D-48C3-B654-5704CE230746}" srcOrd="2" destOrd="0" presId="urn:microsoft.com/office/officeart/2008/layout/LinedList"/>
    <dgm:cxn modelId="{07FA871B-01C0-4C16-A64C-15A401BA3685}" type="presParOf" srcId="{E62687FB-E3D8-4887-A8A6-B9851D864E08}" destId="{6DD89FF2-BFE1-49E2-8272-3DC7C3F5693C}" srcOrd="14" destOrd="0" presId="urn:microsoft.com/office/officeart/2008/layout/LinedList"/>
    <dgm:cxn modelId="{04E0C47C-2014-45B3-B828-3212D8D93FF2}" type="presParOf" srcId="{E62687FB-E3D8-4887-A8A6-B9851D864E08}" destId="{E5A3E368-CB4C-4CBA-8BC8-51EAA00AC2A3}" srcOrd="15" destOrd="0" presId="urn:microsoft.com/office/officeart/2008/layout/LinedList"/>
    <dgm:cxn modelId="{DB587121-B029-43B9-BB9D-58BF58549513}" type="presParOf" srcId="{E62687FB-E3D8-4887-A8A6-B9851D864E08}" destId="{B4E43508-E68C-4DEC-AB4F-EE2EECC215BA}" srcOrd="16" destOrd="0" presId="urn:microsoft.com/office/officeart/2008/layout/LinedList"/>
    <dgm:cxn modelId="{8857B12C-010C-4A91-8A2A-C9F1AD09A582}" type="presParOf" srcId="{B4E43508-E68C-4DEC-AB4F-EE2EECC215BA}" destId="{81CB342B-3A01-4D53-B1D0-473800B0F240}" srcOrd="0" destOrd="0" presId="urn:microsoft.com/office/officeart/2008/layout/LinedList"/>
    <dgm:cxn modelId="{3EB89B23-FC02-4A40-9B6D-455C2B72BB69}" type="presParOf" srcId="{B4E43508-E68C-4DEC-AB4F-EE2EECC215BA}" destId="{B622F165-C790-4A07-BECF-5EC6B770BB9C}" srcOrd="1" destOrd="0" presId="urn:microsoft.com/office/officeart/2008/layout/LinedList"/>
    <dgm:cxn modelId="{E43E8FF8-8C6E-46D3-8A6A-96086D368A3A}" type="presParOf" srcId="{B4E43508-E68C-4DEC-AB4F-EE2EECC215BA}" destId="{B62D9875-BEB3-431C-92CD-15C9A936E9EA}" srcOrd="2" destOrd="0" presId="urn:microsoft.com/office/officeart/2008/layout/LinedList"/>
    <dgm:cxn modelId="{FBE0CCF4-E734-41CE-9278-E19F3CAEA83E}" type="presParOf" srcId="{E62687FB-E3D8-4887-A8A6-B9851D864E08}" destId="{BC98DA86-E311-4D46-8B93-5330E2D81BF8}" srcOrd="17" destOrd="0" presId="urn:microsoft.com/office/officeart/2008/layout/LinedList"/>
    <dgm:cxn modelId="{CBA98ACA-012B-43A3-A96C-F062B28B1002}" type="presParOf" srcId="{E62687FB-E3D8-4887-A8A6-B9851D864E08}" destId="{260BF415-DAE1-4128-A208-B2945651A622}"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3ED2E-1FA3-4E07-80E3-2E4EC02787F9}"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DEE6EB47-42EA-41B2-AE05-ED2B0A3670E5}">
      <dgm:prSet phldrT="[Text]" custT="1"/>
      <dgm:spPr>
        <a:xfrm>
          <a:off x="0" y="0"/>
          <a:ext cx="1303020" cy="1371600"/>
        </a:xfrm>
        <a:prstGeom prst="rect">
          <a:avLst/>
        </a:prstGeom>
      </dgm:spPr>
      <dgm:t>
        <a:bodyPr anchor="ctr"/>
        <a:lstStyle/>
        <a:p>
          <a:pPr algn="ctr"/>
          <a:r>
            <a:rPr lang="en-GB" sz="1200" b="1" smtClean="0">
              <a:latin typeface="Arial" panose="020B0604020202020204" pitchFamily="34" charset="0"/>
              <a:ea typeface="Times New Roman"/>
              <a:cs typeface="Arial" panose="020B0604020202020204" pitchFamily="34" charset="0"/>
            </a:rPr>
            <a:t>The MTFP is supported by reserves and general fund balances. Useable reserves are generally held for three specific purposes:</a:t>
          </a:r>
          <a:endParaRPr lang="en-GB" sz="1200" b="1" dirty="0">
            <a:latin typeface="Arial" panose="020B0604020202020204" pitchFamily="34" charset="0"/>
            <a:ea typeface="+mn-ea"/>
            <a:cs typeface="Arial" panose="020B0604020202020204" pitchFamily="34" charset="0"/>
          </a:endParaRPr>
        </a:p>
      </dgm:t>
    </dgm:pt>
    <dgm:pt modelId="{063E5BD4-C3E8-4692-8D5D-697CDB79F716}" type="parTrans" cxnId="{860F0AB6-1A5E-444C-8DF4-E69F7BD51106}">
      <dgm:prSet/>
      <dgm:spPr/>
      <dgm:t>
        <a:bodyPr/>
        <a:lstStyle/>
        <a:p>
          <a:endParaRPr lang="en-GB"/>
        </a:p>
      </dgm:t>
    </dgm:pt>
    <dgm:pt modelId="{9546C4DF-E47E-4DA5-B9EF-644ACA0B25B0}" type="sibTrans" cxnId="{860F0AB6-1A5E-444C-8DF4-E69F7BD51106}">
      <dgm:prSet/>
      <dgm:spPr/>
      <dgm:t>
        <a:bodyPr/>
        <a:lstStyle/>
        <a:p>
          <a:endParaRPr lang="en-GB"/>
        </a:p>
      </dgm:t>
    </dgm:pt>
    <dgm:pt modelId="{12FC54AE-043A-485E-A6AE-A2E555FF44AC}">
      <dgm:prSet phldrT="[Text]" custT="1"/>
      <dgm:spPr>
        <a:xfrm>
          <a:off x="1400746" y="21431"/>
          <a:ext cx="5114353" cy="428624"/>
        </a:xfrm>
        <a:prstGeom prst="rect">
          <a:avLst/>
        </a:prstGeom>
      </dgm:spPr>
      <dgm:t>
        <a:bodyPr anchor="ctr" anchorCtr="0"/>
        <a:lstStyle/>
        <a:p>
          <a:pPr algn="l"/>
          <a:r>
            <a:rPr lang="en-GB" sz="1100" smtClean="0">
              <a:latin typeface="Arial" panose="020B0604020202020204" pitchFamily="34" charset="0"/>
              <a:ea typeface="+mn-ea"/>
              <a:cs typeface="Arial" panose="020B0604020202020204" pitchFamily="34" charset="0"/>
            </a:rPr>
            <a:t>A working balance to help smooth the impact of uneven cash flows – General Reserves</a:t>
          </a:r>
          <a:endParaRPr lang="en-GB" sz="1100" dirty="0">
            <a:latin typeface="Arial" panose="020B0604020202020204" pitchFamily="34" charset="0"/>
            <a:ea typeface="+mn-ea"/>
            <a:cs typeface="Arial" panose="020B0604020202020204" pitchFamily="34" charset="0"/>
          </a:endParaRPr>
        </a:p>
      </dgm:t>
    </dgm:pt>
    <dgm:pt modelId="{D6988312-8D62-4F30-A0BA-6A0E4E1B3004}" type="parTrans" cxnId="{CBD74AA3-50EF-4AD0-B654-47BC73F2FE2F}">
      <dgm:prSet/>
      <dgm:spPr/>
      <dgm:t>
        <a:bodyPr/>
        <a:lstStyle/>
        <a:p>
          <a:endParaRPr lang="en-GB"/>
        </a:p>
      </dgm:t>
    </dgm:pt>
    <dgm:pt modelId="{4B2B7E39-FE00-401A-B073-44A5B904D772}" type="sibTrans" cxnId="{CBD74AA3-50EF-4AD0-B654-47BC73F2FE2F}">
      <dgm:prSet/>
      <dgm:spPr/>
      <dgm:t>
        <a:bodyPr/>
        <a:lstStyle/>
        <a:p>
          <a:endParaRPr lang="en-GB"/>
        </a:p>
      </dgm:t>
    </dgm:pt>
    <dgm:pt modelId="{38EBA275-088B-4156-AC6E-2B22E6CEED43}">
      <dgm:prSet phldrT="[Text]" custT="1"/>
      <dgm:spPr>
        <a:xfrm>
          <a:off x="1400746" y="471487"/>
          <a:ext cx="5114353" cy="428624"/>
        </a:xfrm>
        <a:prstGeom prst="rect">
          <a:avLst/>
        </a:prstGeom>
      </dgm:spPr>
      <dgm:t>
        <a:bodyPr anchor="ctr" anchorCtr="0"/>
        <a:lstStyle/>
        <a:p>
          <a:r>
            <a:rPr lang="en-GB" sz="1100" smtClean="0">
              <a:latin typeface="Arial" panose="020B0604020202020204" pitchFamily="34" charset="0"/>
              <a:ea typeface="+mn-ea"/>
              <a:cs typeface="Arial" panose="020B0604020202020204" pitchFamily="34" charset="0"/>
            </a:rPr>
            <a:t>A reserve to deal with unexpected events – General Reserves and some corporate reserves.</a:t>
          </a:r>
          <a:endParaRPr lang="en-GB" sz="1100" dirty="0">
            <a:latin typeface="Arial" panose="020B0604020202020204" pitchFamily="34" charset="0"/>
            <a:ea typeface="+mn-ea"/>
            <a:cs typeface="Arial" panose="020B0604020202020204" pitchFamily="34" charset="0"/>
          </a:endParaRPr>
        </a:p>
      </dgm:t>
    </dgm:pt>
    <dgm:pt modelId="{299A16C8-4567-4F16-ABB8-FC4DEE032F7E}" type="parTrans" cxnId="{DA9BFA06-784C-4CE9-B32D-117063EE0187}">
      <dgm:prSet/>
      <dgm:spPr/>
      <dgm:t>
        <a:bodyPr/>
        <a:lstStyle/>
        <a:p>
          <a:endParaRPr lang="en-GB"/>
        </a:p>
      </dgm:t>
    </dgm:pt>
    <dgm:pt modelId="{9FC91E1B-41FA-4051-9FE0-6044DE6148D1}" type="sibTrans" cxnId="{DA9BFA06-784C-4CE9-B32D-117063EE0187}">
      <dgm:prSet/>
      <dgm:spPr/>
      <dgm:t>
        <a:bodyPr/>
        <a:lstStyle/>
        <a:p>
          <a:endParaRPr lang="en-GB"/>
        </a:p>
      </dgm:t>
    </dgm:pt>
    <dgm:pt modelId="{4385C2B5-17BE-4077-BEC9-0F4BBBEB2A94}">
      <dgm:prSet phldrT="[Text]" custT="1"/>
      <dgm:spPr>
        <a:xfrm>
          <a:off x="1400746" y="921543"/>
          <a:ext cx="5114353" cy="428624"/>
        </a:xfrm>
        <a:prstGeom prst="rect">
          <a:avLst/>
        </a:prstGeom>
      </dgm:spPr>
      <dgm:t>
        <a:bodyPr anchor="ctr" anchorCtr="0"/>
        <a:lstStyle/>
        <a:p>
          <a:r>
            <a:rPr lang="en-GB" sz="1100" smtClean="0">
              <a:latin typeface="Arial" panose="020B0604020202020204" pitchFamily="34" charset="0"/>
              <a:ea typeface="+mn-ea"/>
              <a:cs typeface="Arial" panose="020B0604020202020204" pitchFamily="34" charset="0"/>
            </a:rPr>
            <a:t>A means of building up funds to meet known or predicted requirements – Earmarked Reserves. </a:t>
          </a:r>
          <a:endParaRPr lang="en-GB" sz="1100" dirty="0">
            <a:latin typeface="Arial" panose="020B0604020202020204" pitchFamily="34" charset="0"/>
            <a:ea typeface="+mn-ea"/>
            <a:cs typeface="Arial" panose="020B0604020202020204" pitchFamily="34" charset="0"/>
          </a:endParaRPr>
        </a:p>
      </dgm:t>
    </dgm:pt>
    <dgm:pt modelId="{073DC3E8-1FAE-4A44-9665-0DA11B710E76}" type="parTrans" cxnId="{1194DC93-CC63-44B6-8799-EF3D43B876E5}">
      <dgm:prSet/>
      <dgm:spPr/>
      <dgm:t>
        <a:bodyPr/>
        <a:lstStyle/>
        <a:p>
          <a:endParaRPr lang="en-GB"/>
        </a:p>
      </dgm:t>
    </dgm:pt>
    <dgm:pt modelId="{D868E240-901C-4D66-9E23-605801A0B90B}" type="sibTrans" cxnId="{1194DC93-CC63-44B6-8799-EF3D43B876E5}">
      <dgm:prSet/>
      <dgm:spPr/>
      <dgm:t>
        <a:bodyPr/>
        <a:lstStyle/>
        <a:p>
          <a:endParaRPr lang="en-GB"/>
        </a:p>
      </dgm:t>
    </dgm:pt>
    <dgm:pt modelId="{1971270A-F3C3-4E22-9773-8FFAEBBCAAED}" type="pres">
      <dgm:prSet presAssocID="{DAF3ED2E-1FA3-4E07-80E3-2E4EC02787F9}" presName="vert0" presStyleCnt="0">
        <dgm:presLayoutVars>
          <dgm:dir/>
          <dgm:animOne val="branch"/>
          <dgm:animLvl val="lvl"/>
        </dgm:presLayoutVars>
      </dgm:prSet>
      <dgm:spPr/>
      <dgm:t>
        <a:bodyPr/>
        <a:lstStyle/>
        <a:p>
          <a:endParaRPr lang="en-GB"/>
        </a:p>
      </dgm:t>
    </dgm:pt>
    <dgm:pt modelId="{218BBF8C-0AAC-46BB-9442-2BEC1853A466}" type="pres">
      <dgm:prSet presAssocID="{DEE6EB47-42EA-41B2-AE05-ED2B0A3670E5}" presName="thickLine" presStyleLbl="alignNode1" presStyleIdx="0" presStyleCnt="1"/>
      <dgm:spPr>
        <a:xfrm>
          <a:off x="0" y="0"/>
          <a:ext cx="6515099" cy="0"/>
        </a:xfrm>
        <a:prstGeom prst="line">
          <a:avLst/>
        </a:prstGeom>
      </dgm:spPr>
      <dgm:t>
        <a:bodyPr/>
        <a:lstStyle/>
        <a:p>
          <a:endParaRPr lang="en-GB"/>
        </a:p>
      </dgm:t>
    </dgm:pt>
    <dgm:pt modelId="{00C865DE-54C4-414E-905B-B4A6B7550600}" type="pres">
      <dgm:prSet presAssocID="{DEE6EB47-42EA-41B2-AE05-ED2B0A3670E5}" presName="horz1" presStyleCnt="0"/>
      <dgm:spPr/>
      <dgm:t>
        <a:bodyPr/>
        <a:lstStyle/>
        <a:p>
          <a:endParaRPr lang="en-GB"/>
        </a:p>
      </dgm:t>
    </dgm:pt>
    <dgm:pt modelId="{B4D8BA80-B151-438D-916E-AD5A6BA64FC3}" type="pres">
      <dgm:prSet presAssocID="{DEE6EB47-42EA-41B2-AE05-ED2B0A3670E5}" presName="tx1" presStyleLbl="revTx" presStyleIdx="0" presStyleCnt="4" custScaleX="173986"/>
      <dgm:spPr>
        <a:prstGeom prst="rect">
          <a:avLst/>
        </a:prstGeom>
      </dgm:spPr>
      <dgm:t>
        <a:bodyPr/>
        <a:lstStyle/>
        <a:p>
          <a:endParaRPr lang="en-GB"/>
        </a:p>
      </dgm:t>
    </dgm:pt>
    <dgm:pt modelId="{AC48C30E-95BD-4965-8036-43FC7AE5A538}" type="pres">
      <dgm:prSet presAssocID="{DEE6EB47-42EA-41B2-AE05-ED2B0A3670E5}" presName="vert1" presStyleCnt="0"/>
      <dgm:spPr/>
      <dgm:t>
        <a:bodyPr/>
        <a:lstStyle/>
        <a:p>
          <a:endParaRPr lang="en-GB"/>
        </a:p>
      </dgm:t>
    </dgm:pt>
    <dgm:pt modelId="{96433AC1-082C-4472-ADA3-1729E3345125}" type="pres">
      <dgm:prSet presAssocID="{12FC54AE-043A-485E-A6AE-A2E555FF44AC}" presName="vertSpace2a" presStyleCnt="0"/>
      <dgm:spPr/>
      <dgm:t>
        <a:bodyPr/>
        <a:lstStyle/>
        <a:p>
          <a:endParaRPr lang="en-GB"/>
        </a:p>
      </dgm:t>
    </dgm:pt>
    <dgm:pt modelId="{7685E2FB-5139-4135-B1FF-35654C84F5B9}" type="pres">
      <dgm:prSet presAssocID="{12FC54AE-043A-485E-A6AE-A2E555FF44AC}" presName="horz2" presStyleCnt="0"/>
      <dgm:spPr/>
      <dgm:t>
        <a:bodyPr/>
        <a:lstStyle/>
        <a:p>
          <a:endParaRPr lang="en-GB"/>
        </a:p>
      </dgm:t>
    </dgm:pt>
    <dgm:pt modelId="{5D87DDD4-04B0-47D0-B095-D3584D2C5EB5}" type="pres">
      <dgm:prSet presAssocID="{12FC54AE-043A-485E-A6AE-A2E555FF44AC}" presName="horzSpace2" presStyleCnt="0"/>
      <dgm:spPr/>
      <dgm:t>
        <a:bodyPr/>
        <a:lstStyle/>
        <a:p>
          <a:endParaRPr lang="en-GB"/>
        </a:p>
      </dgm:t>
    </dgm:pt>
    <dgm:pt modelId="{2BD2F7B3-F481-4A85-9ACD-1EAB310A952B}" type="pres">
      <dgm:prSet presAssocID="{12FC54AE-043A-485E-A6AE-A2E555FF44AC}" presName="tx2" presStyleLbl="revTx" presStyleIdx="1" presStyleCnt="4"/>
      <dgm:spPr>
        <a:prstGeom prst="rect">
          <a:avLst/>
        </a:prstGeom>
      </dgm:spPr>
      <dgm:t>
        <a:bodyPr/>
        <a:lstStyle/>
        <a:p>
          <a:endParaRPr lang="en-GB"/>
        </a:p>
      </dgm:t>
    </dgm:pt>
    <dgm:pt modelId="{764134A5-0D30-4996-A4BB-B5C3DCF91E3C}" type="pres">
      <dgm:prSet presAssocID="{12FC54AE-043A-485E-A6AE-A2E555FF44AC}" presName="vert2" presStyleCnt="0"/>
      <dgm:spPr/>
      <dgm:t>
        <a:bodyPr/>
        <a:lstStyle/>
        <a:p>
          <a:endParaRPr lang="en-GB"/>
        </a:p>
      </dgm:t>
    </dgm:pt>
    <dgm:pt modelId="{E48F375B-3455-4CB1-A314-D5DAC8B77C12}" type="pres">
      <dgm:prSet presAssocID="{12FC54AE-043A-485E-A6AE-A2E555FF44AC}" presName="thinLine2b" presStyleLbl="callout" presStyleIdx="0" presStyleCnt="3"/>
      <dgm:spPr>
        <a:xfrm>
          <a:off x="1303020" y="450056"/>
          <a:ext cx="5212080" cy="0"/>
        </a:xfrm>
        <a:prstGeom prst="line">
          <a:avLst/>
        </a:prstGeom>
      </dgm:spPr>
      <dgm:t>
        <a:bodyPr/>
        <a:lstStyle/>
        <a:p>
          <a:endParaRPr lang="en-GB"/>
        </a:p>
      </dgm:t>
    </dgm:pt>
    <dgm:pt modelId="{D7AB3CCE-849E-4156-BBDA-7A40497BC903}" type="pres">
      <dgm:prSet presAssocID="{12FC54AE-043A-485E-A6AE-A2E555FF44AC}" presName="vertSpace2b" presStyleCnt="0"/>
      <dgm:spPr/>
      <dgm:t>
        <a:bodyPr/>
        <a:lstStyle/>
        <a:p>
          <a:endParaRPr lang="en-GB"/>
        </a:p>
      </dgm:t>
    </dgm:pt>
    <dgm:pt modelId="{8BCAEF89-7F9E-4F80-8014-C83056BFCA9B}" type="pres">
      <dgm:prSet presAssocID="{38EBA275-088B-4156-AC6E-2B22E6CEED43}" presName="horz2" presStyleCnt="0"/>
      <dgm:spPr/>
      <dgm:t>
        <a:bodyPr/>
        <a:lstStyle/>
        <a:p>
          <a:endParaRPr lang="en-GB"/>
        </a:p>
      </dgm:t>
    </dgm:pt>
    <dgm:pt modelId="{7AB5408A-4A59-4CA7-8121-947030DF089D}" type="pres">
      <dgm:prSet presAssocID="{38EBA275-088B-4156-AC6E-2B22E6CEED43}" presName="horzSpace2" presStyleCnt="0"/>
      <dgm:spPr/>
      <dgm:t>
        <a:bodyPr/>
        <a:lstStyle/>
        <a:p>
          <a:endParaRPr lang="en-GB"/>
        </a:p>
      </dgm:t>
    </dgm:pt>
    <dgm:pt modelId="{F1D68A8A-55E3-4269-BC26-4B514CFE3D86}" type="pres">
      <dgm:prSet presAssocID="{38EBA275-088B-4156-AC6E-2B22E6CEED43}" presName="tx2" presStyleLbl="revTx" presStyleIdx="2" presStyleCnt="4"/>
      <dgm:spPr>
        <a:prstGeom prst="rect">
          <a:avLst/>
        </a:prstGeom>
      </dgm:spPr>
      <dgm:t>
        <a:bodyPr/>
        <a:lstStyle/>
        <a:p>
          <a:endParaRPr lang="en-GB"/>
        </a:p>
      </dgm:t>
    </dgm:pt>
    <dgm:pt modelId="{662B380A-C0F7-47C9-A6CC-AA5D69B9DF21}" type="pres">
      <dgm:prSet presAssocID="{38EBA275-088B-4156-AC6E-2B22E6CEED43}" presName="vert2" presStyleCnt="0"/>
      <dgm:spPr/>
      <dgm:t>
        <a:bodyPr/>
        <a:lstStyle/>
        <a:p>
          <a:endParaRPr lang="en-GB"/>
        </a:p>
      </dgm:t>
    </dgm:pt>
    <dgm:pt modelId="{143DA906-89FA-4C96-A2A9-28EA3A793E27}" type="pres">
      <dgm:prSet presAssocID="{38EBA275-088B-4156-AC6E-2B22E6CEED43}" presName="thinLine2b" presStyleLbl="callout" presStyleIdx="1" presStyleCnt="3"/>
      <dgm:spPr>
        <a:xfrm>
          <a:off x="1303020" y="900112"/>
          <a:ext cx="5212080" cy="0"/>
        </a:xfrm>
        <a:prstGeom prst="line">
          <a:avLst/>
        </a:prstGeom>
      </dgm:spPr>
      <dgm:t>
        <a:bodyPr/>
        <a:lstStyle/>
        <a:p>
          <a:endParaRPr lang="en-GB"/>
        </a:p>
      </dgm:t>
    </dgm:pt>
    <dgm:pt modelId="{DECCAE71-7A25-42F1-B7FE-0CF2AA8EE682}" type="pres">
      <dgm:prSet presAssocID="{38EBA275-088B-4156-AC6E-2B22E6CEED43}" presName="vertSpace2b" presStyleCnt="0"/>
      <dgm:spPr/>
      <dgm:t>
        <a:bodyPr/>
        <a:lstStyle/>
        <a:p>
          <a:endParaRPr lang="en-GB"/>
        </a:p>
      </dgm:t>
    </dgm:pt>
    <dgm:pt modelId="{677EE3EE-EC78-49F8-9E0C-97F04752B742}" type="pres">
      <dgm:prSet presAssocID="{4385C2B5-17BE-4077-BEC9-0F4BBBEB2A94}" presName="horz2" presStyleCnt="0"/>
      <dgm:spPr/>
      <dgm:t>
        <a:bodyPr/>
        <a:lstStyle/>
        <a:p>
          <a:endParaRPr lang="en-GB"/>
        </a:p>
      </dgm:t>
    </dgm:pt>
    <dgm:pt modelId="{D3566FC1-4CC5-499C-A2DC-5FC3CA576ED5}" type="pres">
      <dgm:prSet presAssocID="{4385C2B5-17BE-4077-BEC9-0F4BBBEB2A94}" presName="horzSpace2" presStyleCnt="0"/>
      <dgm:spPr/>
      <dgm:t>
        <a:bodyPr/>
        <a:lstStyle/>
        <a:p>
          <a:endParaRPr lang="en-GB"/>
        </a:p>
      </dgm:t>
    </dgm:pt>
    <dgm:pt modelId="{6D261A99-402B-4EC1-8EEB-B9F1456B03B3}" type="pres">
      <dgm:prSet presAssocID="{4385C2B5-17BE-4077-BEC9-0F4BBBEB2A94}" presName="tx2" presStyleLbl="revTx" presStyleIdx="3" presStyleCnt="4"/>
      <dgm:spPr>
        <a:prstGeom prst="rect">
          <a:avLst/>
        </a:prstGeom>
      </dgm:spPr>
      <dgm:t>
        <a:bodyPr/>
        <a:lstStyle/>
        <a:p>
          <a:endParaRPr lang="en-GB"/>
        </a:p>
      </dgm:t>
    </dgm:pt>
    <dgm:pt modelId="{FC6048C1-0215-41CA-9CB7-67F90138C1B2}" type="pres">
      <dgm:prSet presAssocID="{4385C2B5-17BE-4077-BEC9-0F4BBBEB2A94}" presName="vert2" presStyleCnt="0"/>
      <dgm:spPr/>
      <dgm:t>
        <a:bodyPr/>
        <a:lstStyle/>
        <a:p>
          <a:endParaRPr lang="en-GB"/>
        </a:p>
      </dgm:t>
    </dgm:pt>
    <dgm:pt modelId="{966A60E6-AD1A-40B9-9813-1D1F60D30FD9}" type="pres">
      <dgm:prSet presAssocID="{4385C2B5-17BE-4077-BEC9-0F4BBBEB2A94}" presName="thinLine2b" presStyleLbl="callout" presStyleIdx="2" presStyleCnt="3"/>
      <dgm:spPr>
        <a:xfrm>
          <a:off x="1303020" y="1350168"/>
          <a:ext cx="5212080" cy="0"/>
        </a:xfrm>
        <a:prstGeom prst="line">
          <a:avLst/>
        </a:prstGeom>
      </dgm:spPr>
      <dgm:t>
        <a:bodyPr/>
        <a:lstStyle/>
        <a:p>
          <a:endParaRPr lang="en-GB"/>
        </a:p>
      </dgm:t>
    </dgm:pt>
    <dgm:pt modelId="{A70ED12C-35B7-40D0-A1BC-5ABA91492AEF}" type="pres">
      <dgm:prSet presAssocID="{4385C2B5-17BE-4077-BEC9-0F4BBBEB2A94}" presName="vertSpace2b" presStyleCnt="0"/>
      <dgm:spPr/>
      <dgm:t>
        <a:bodyPr/>
        <a:lstStyle/>
        <a:p>
          <a:endParaRPr lang="en-GB"/>
        </a:p>
      </dgm:t>
    </dgm:pt>
  </dgm:ptLst>
  <dgm:cxnLst>
    <dgm:cxn modelId="{860F0AB6-1A5E-444C-8DF4-E69F7BD51106}" srcId="{DAF3ED2E-1FA3-4E07-80E3-2E4EC02787F9}" destId="{DEE6EB47-42EA-41B2-AE05-ED2B0A3670E5}" srcOrd="0" destOrd="0" parTransId="{063E5BD4-C3E8-4692-8D5D-697CDB79F716}" sibTransId="{9546C4DF-E47E-4DA5-B9EF-644ACA0B25B0}"/>
    <dgm:cxn modelId="{E61E5A94-2A41-4748-8409-668009B82776}" type="presOf" srcId="{4385C2B5-17BE-4077-BEC9-0F4BBBEB2A94}" destId="{6D261A99-402B-4EC1-8EEB-B9F1456B03B3}" srcOrd="0" destOrd="0" presId="urn:microsoft.com/office/officeart/2008/layout/LinedList"/>
    <dgm:cxn modelId="{DA9BFA06-784C-4CE9-B32D-117063EE0187}" srcId="{DEE6EB47-42EA-41B2-AE05-ED2B0A3670E5}" destId="{38EBA275-088B-4156-AC6E-2B22E6CEED43}" srcOrd="1" destOrd="0" parTransId="{299A16C8-4567-4F16-ABB8-FC4DEE032F7E}" sibTransId="{9FC91E1B-41FA-4051-9FE0-6044DE6148D1}"/>
    <dgm:cxn modelId="{D8979B4C-295C-4E0A-A36F-3F256C74C6DB}" type="presOf" srcId="{DAF3ED2E-1FA3-4E07-80E3-2E4EC02787F9}" destId="{1971270A-F3C3-4E22-9773-8FFAEBBCAAED}" srcOrd="0" destOrd="0" presId="urn:microsoft.com/office/officeart/2008/layout/LinedList"/>
    <dgm:cxn modelId="{CBD74AA3-50EF-4AD0-B654-47BC73F2FE2F}" srcId="{DEE6EB47-42EA-41B2-AE05-ED2B0A3670E5}" destId="{12FC54AE-043A-485E-A6AE-A2E555FF44AC}" srcOrd="0" destOrd="0" parTransId="{D6988312-8D62-4F30-A0BA-6A0E4E1B3004}" sibTransId="{4B2B7E39-FE00-401A-B073-44A5B904D772}"/>
    <dgm:cxn modelId="{7B63CDD2-9D16-4C91-AC9D-C38A79CEBBAE}" type="presOf" srcId="{38EBA275-088B-4156-AC6E-2B22E6CEED43}" destId="{F1D68A8A-55E3-4269-BC26-4B514CFE3D86}" srcOrd="0" destOrd="0" presId="urn:microsoft.com/office/officeart/2008/layout/LinedList"/>
    <dgm:cxn modelId="{37D3DB42-57E9-4DA4-86B2-A7F6BB24B8DF}" type="presOf" srcId="{DEE6EB47-42EA-41B2-AE05-ED2B0A3670E5}" destId="{B4D8BA80-B151-438D-916E-AD5A6BA64FC3}" srcOrd="0" destOrd="0" presId="urn:microsoft.com/office/officeart/2008/layout/LinedList"/>
    <dgm:cxn modelId="{1194DC93-CC63-44B6-8799-EF3D43B876E5}" srcId="{DEE6EB47-42EA-41B2-AE05-ED2B0A3670E5}" destId="{4385C2B5-17BE-4077-BEC9-0F4BBBEB2A94}" srcOrd="2" destOrd="0" parTransId="{073DC3E8-1FAE-4A44-9665-0DA11B710E76}" sibTransId="{D868E240-901C-4D66-9E23-605801A0B90B}"/>
    <dgm:cxn modelId="{A6E01173-4B84-4C13-89CC-B60B263C0CD1}" type="presOf" srcId="{12FC54AE-043A-485E-A6AE-A2E555FF44AC}" destId="{2BD2F7B3-F481-4A85-9ACD-1EAB310A952B}" srcOrd="0" destOrd="0" presId="urn:microsoft.com/office/officeart/2008/layout/LinedList"/>
    <dgm:cxn modelId="{DC63E338-38A4-496E-B972-C1CDF02E02C5}" type="presParOf" srcId="{1971270A-F3C3-4E22-9773-8FFAEBBCAAED}" destId="{218BBF8C-0AAC-46BB-9442-2BEC1853A466}" srcOrd="0" destOrd="0" presId="urn:microsoft.com/office/officeart/2008/layout/LinedList"/>
    <dgm:cxn modelId="{926FEFBE-1AE0-4DE3-AFF6-DC271D64E41C}" type="presParOf" srcId="{1971270A-F3C3-4E22-9773-8FFAEBBCAAED}" destId="{00C865DE-54C4-414E-905B-B4A6B7550600}" srcOrd="1" destOrd="0" presId="urn:microsoft.com/office/officeart/2008/layout/LinedList"/>
    <dgm:cxn modelId="{D01B1F56-3976-434F-93B7-0EB8982319A4}" type="presParOf" srcId="{00C865DE-54C4-414E-905B-B4A6B7550600}" destId="{B4D8BA80-B151-438D-916E-AD5A6BA64FC3}" srcOrd="0" destOrd="0" presId="urn:microsoft.com/office/officeart/2008/layout/LinedList"/>
    <dgm:cxn modelId="{A595BB58-021F-40E7-882D-90252B59AD61}" type="presParOf" srcId="{00C865DE-54C4-414E-905B-B4A6B7550600}" destId="{AC48C30E-95BD-4965-8036-43FC7AE5A538}" srcOrd="1" destOrd="0" presId="urn:microsoft.com/office/officeart/2008/layout/LinedList"/>
    <dgm:cxn modelId="{72054FEC-91D7-4F0F-B069-651966AB35FC}" type="presParOf" srcId="{AC48C30E-95BD-4965-8036-43FC7AE5A538}" destId="{96433AC1-082C-4472-ADA3-1729E3345125}" srcOrd="0" destOrd="0" presId="urn:microsoft.com/office/officeart/2008/layout/LinedList"/>
    <dgm:cxn modelId="{074ECF1F-CC1B-4A36-97E4-33B3822713C7}" type="presParOf" srcId="{AC48C30E-95BD-4965-8036-43FC7AE5A538}" destId="{7685E2FB-5139-4135-B1FF-35654C84F5B9}" srcOrd="1" destOrd="0" presId="urn:microsoft.com/office/officeart/2008/layout/LinedList"/>
    <dgm:cxn modelId="{4ACCC7AF-4D6C-4B52-B17B-F5AB18CF1BFE}" type="presParOf" srcId="{7685E2FB-5139-4135-B1FF-35654C84F5B9}" destId="{5D87DDD4-04B0-47D0-B095-D3584D2C5EB5}" srcOrd="0" destOrd="0" presId="urn:microsoft.com/office/officeart/2008/layout/LinedList"/>
    <dgm:cxn modelId="{140B9D00-7799-4496-AFCF-999CDFE40E6D}" type="presParOf" srcId="{7685E2FB-5139-4135-B1FF-35654C84F5B9}" destId="{2BD2F7B3-F481-4A85-9ACD-1EAB310A952B}" srcOrd="1" destOrd="0" presId="urn:microsoft.com/office/officeart/2008/layout/LinedList"/>
    <dgm:cxn modelId="{C728FB0F-8116-41BE-9D48-FC33A63B6A71}" type="presParOf" srcId="{7685E2FB-5139-4135-B1FF-35654C84F5B9}" destId="{764134A5-0D30-4996-A4BB-B5C3DCF91E3C}" srcOrd="2" destOrd="0" presId="urn:microsoft.com/office/officeart/2008/layout/LinedList"/>
    <dgm:cxn modelId="{A8E9859A-E57C-41F0-AFD8-70969CF2F756}" type="presParOf" srcId="{AC48C30E-95BD-4965-8036-43FC7AE5A538}" destId="{E48F375B-3455-4CB1-A314-D5DAC8B77C12}" srcOrd="2" destOrd="0" presId="urn:microsoft.com/office/officeart/2008/layout/LinedList"/>
    <dgm:cxn modelId="{D0352FCE-63E2-4972-982E-053B39327651}" type="presParOf" srcId="{AC48C30E-95BD-4965-8036-43FC7AE5A538}" destId="{D7AB3CCE-849E-4156-BBDA-7A40497BC903}" srcOrd="3" destOrd="0" presId="urn:microsoft.com/office/officeart/2008/layout/LinedList"/>
    <dgm:cxn modelId="{DE67B25F-D473-4AE4-93BC-1BDCD5758D72}" type="presParOf" srcId="{AC48C30E-95BD-4965-8036-43FC7AE5A538}" destId="{8BCAEF89-7F9E-4F80-8014-C83056BFCA9B}" srcOrd="4" destOrd="0" presId="urn:microsoft.com/office/officeart/2008/layout/LinedList"/>
    <dgm:cxn modelId="{C468F377-160E-49E6-972F-20B68D5FB5F7}" type="presParOf" srcId="{8BCAEF89-7F9E-4F80-8014-C83056BFCA9B}" destId="{7AB5408A-4A59-4CA7-8121-947030DF089D}" srcOrd="0" destOrd="0" presId="urn:microsoft.com/office/officeart/2008/layout/LinedList"/>
    <dgm:cxn modelId="{176D199A-4713-426B-A024-A594180ABFDA}" type="presParOf" srcId="{8BCAEF89-7F9E-4F80-8014-C83056BFCA9B}" destId="{F1D68A8A-55E3-4269-BC26-4B514CFE3D86}" srcOrd="1" destOrd="0" presId="urn:microsoft.com/office/officeart/2008/layout/LinedList"/>
    <dgm:cxn modelId="{875E56EB-15F2-4CBC-9F08-6FA4FB3B0A84}" type="presParOf" srcId="{8BCAEF89-7F9E-4F80-8014-C83056BFCA9B}" destId="{662B380A-C0F7-47C9-A6CC-AA5D69B9DF21}" srcOrd="2" destOrd="0" presId="urn:microsoft.com/office/officeart/2008/layout/LinedList"/>
    <dgm:cxn modelId="{72080FA8-E299-44B2-BAB8-6BC91C7FC100}" type="presParOf" srcId="{AC48C30E-95BD-4965-8036-43FC7AE5A538}" destId="{143DA906-89FA-4C96-A2A9-28EA3A793E27}" srcOrd="5" destOrd="0" presId="urn:microsoft.com/office/officeart/2008/layout/LinedList"/>
    <dgm:cxn modelId="{8C5F4A9A-57EA-43C5-90F4-7FE01B205A8C}" type="presParOf" srcId="{AC48C30E-95BD-4965-8036-43FC7AE5A538}" destId="{DECCAE71-7A25-42F1-B7FE-0CF2AA8EE682}" srcOrd="6" destOrd="0" presId="urn:microsoft.com/office/officeart/2008/layout/LinedList"/>
    <dgm:cxn modelId="{029F4C2A-64D1-44BF-A0C1-D28039EB85FC}" type="presParOf" srcId="{AC48C30E-95BD-4965-8036-43FC7AE5A538}" destId="{677EE3EE-EC78-49F8-9E0C-97F04752B742}" srcOrd="7" destOrd="0" presId="urn:microsoft.com/office/officeart/2008/layout/LinedList"/>
    <dgm:cxn modelId="{5307663B-036B-4E6F-B6C3-48620B62CE5E}" type="presParOf" srcId="{677EE3EE-EC78-49F8-9E0C-97F04752B742}" destId="{D3566FC1-4CC5-499C-A2DC-5FC3CA576ED5}" srcOrd="0" destOrd="0" presId="urn:microsoft.com/office/officeart/2008/layout/LinedList"/>
    <dgm:cxn modelId="{77FFFCC1-2833-4793-8CE0-3688B1BB7951}" type="presParOf" srcId="{677EE3EE-EC78-49F8-9E0C-97F04752B742}" destId="{6D261A99-402B-4EC1-8EEB-B9F1456B03B3}" srcOrd="1" destOrd="0" presId="urn:microsoft.com/office/officeart/2008/layout/LinedList"/>
    <dgm:cxn modelId="{0D082D22-D8CB-4D35-9C19-B4D3EBCD046E}" type="presParOf" srcId="{677EE3EE-EC78-49F8-9E0C-97F04752B742}" destId="{FC6048C1-0215-41CA-9CB7-67F90138C1B2}" srcOrd="2" destOrd="0" presId="urn:microsoft.com/office/officeart/2008/layout/LinedList"/>
    <dgm:cxn modelId="{ED5E8B7F-2355-4921-AFE5-1CC451631818}" type="presParOf" srcId="{AC48C30E-95BD-4965-8036-43FC7AE5A538}" destId="{966A60E6-AD1A-40B9-9813-1D1F60D30FD9}" srcOrd="8" destOrd="0" presId="urn:microsoft.com/office/officeart/2008/layout/LinedList"/>
    <dgm:cxn modelId="{A11B0350-F3D5-4245-A6E9-E18BCC181BF9}" type="presParOf" srcId="{AC48C30E-95BD-4965-8036-43FC7AE5A538}" destId="{A70ED12C-35B7-40D0-A1BC-5ABA91492AE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3ED2E-1FA3-4E07-80E3-2E4EC02787F9}"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DEE6EB47-42EA-41B2-AE05-ED2B0A3670E5}">
      <dgm:prSet phldrT="[Text]" custT="1"/>
      <dgm:spPr>
        <a:xfrm>
          <a:off x="0" y="0"/>
          <a:ext cx="1303020" cy="2343150"/>
        </a:xfrm>
        <a:prstGeom prst="rect">
          <a:avLst/>
        </a:prstGeom>
      </dgm:spPr>
      <dgm:t>
        <a:bodyPr anchor="ctr"/>
        <a:lstStyle/>
        <a:p>
          <a:pPr algn="ctr"/>
          <a:r>
            <a:rPr lang="en-GB" altLang="en-US" sz="1200" b="1" smtClean="0">
              <a:latin typeface="Arial" charset="0"/>
              <a:cs typeface="Arial" charset="0"/>
            </a:rPr>
            <a:t>The Council’s reserve policy sets out the following key principles for the establishment and use of reserves</a:t>
          </a:r>
          <a:r>
            <a:rPr lang="en-GB" altLang="en-US" sz="1200" smtClean="0">
              <a:latin typeface="Arial" charset="0"/>
              <a:cs typeface="Arial" charset="0"/>
            </a:rPr>
            <a:t>:</a:t>
          </a:r>
          <a:endParaRPr lang="en-GB" sz="1200" dirty="0">
            <a:latin typeface="Arial" panose="020B0604020202020204" pitchFamily="34" charset="0"/>
            <a:ea typeface="+mn-ea"/>
            <a:cs typeface="Arial" panose="020B0604020202020204" pitchFamily="34" charset="0"/>
          </a:endParaRPr>
        </a:p>
      </dgm:t>
    </dgm:pt>
    <dgm:pt modelId="{063E5BD4-C3E8-4692-8D5D-697CDB79F716}" type="parTrans" cxnId="{860F0AB6-1A5E-444C-8DF4-E69F7BD51106}">
      <dgm:prSet/>
      <dgm:spPr/>
      <dgm:t>
        <a:bodyPr/>
        <a:lstStyle/>
        <a:p>
          <a:endParaRPr lang="en-GB"/>
        </a:p>
      </dgm:t>
    </dgm:pt>
    <dgm:pt modelId="{9546C4DF-E47E-4DA5-B9EF-644ACA0B25B0}" type="sibTrans" cxnId="{860F0AB6-1A5E-444C-8DF4-E69F7BD51106}">
      <dgm:prSet/>
      <dgm:spPr/>
      <dgm:t>
        <a:bodyPr/>
        <a:lstStyle/>
        <a:p>
          <a:endParaRPr lang="en-GB"/>
        </a:p>
      </dgm:t>
    </dgm:pt>
    <dgm:pt modelId="{12FC54AE-043A-485E-A6AE-A2E555FF44AC}">
      <dgm:prSet phldrT="[Text]" custT="1"/>
      <dgm:spPr>
        <a:xfrm>
          <a:off x="1400746" y="22081"/>
          <a:ext cx="5114353" cy="441628"/>
        </a:xfrm>
        <a:prstGeom prst="rect">
          <a:avLst/>
        </a:prstGeom>
      </dgm:spPr>
      <dgm:t>
        <a:bodyPr anchor="ctr" anchorCtr="0"/>
        <a:lstStyle/>
        <a:p>
          <a:pPr algn="l"/>
          <a:r>
            <a:rPr lang="en-GB" sz="1100" smtClean="0">
              <a:latin typeface="Arial" panose="020B0604020202020204" pitchFamily="34" charset="0"/>
              <a:ea typeface="+mn-ea"/>
              <a:cs typeface="Arial" panose="020B0604020202020204" pitchFamily="34" charset="0"/>
            </a:rPr>
            <a:t>The balance on the general  reserve will be reviewed as part of the budget setting process</a:t>
          </a:r>
          <a:endParaRPr lang="en-GB" sz="1100" dirty="0">
            <a:latin typeface="Arial" panose="020B0604020202020204" pitchFamily="34" charset="0"/>
            <a:ea typeface="+mn-ea"/>
            <a:cs typeface="Arial" panose="020B0604020202020204" pitchFamily="34" charset="0"/>
          </a:endParaRPr>
        </a:p>
      </dgm:t>
    </dgm:pt>
    <dgm:pt modelId="{D6988312-8D62-4F30-A0BA-6A0E4E1B3004}" type="parTrans" cxnId="{CBD74AA3-50EF-4AD0-B654-47BC73F2FE2F}">
      <dgm:prSet/>
      <dgm:spPr/>
      <dgm:t>
        <a:bodyPr/>
        <a:lstStyle/>
        <a:p>
          <a:endParaRPr lang="en-GB"/>
        </a:p>
      </dgm:t>
    </dgm:pt>
    <dgm:pt modelId="{4B2B7E39-FE00-401A-B073-44A5B904D772}" type="sibTrans" cxnId="{CBD74AA3-50EF-4AD0-B654-47BC73F2FE2F}">
      <dgm:prSet/>
      <dgm:spPr/>
      <dgm:t>
        <a:bodyPr/>
        <a:lstStyle/>
        <a:p>
          <a:endParaRPr lang="en-GB"/>
        </a:p>
      </dgm:t>
    </dgm:pt>
    <dgm:pt modelId="{38EBA275-088B-4156-AC6E-2B22E6CEED43}">
      <dgm:prSet phldrT="[Text]" custT="1"/>
      <dgm:spPr>
        <a:xfrm>
          <a:off x="1400746" y="485791"/>
          <a:ext cx="5114353" cy="441628"/>
        </a:xfrm>
        <a:prstGeom prst="rect">
          <a:avLst/>
        </a:prstGeom>
      </dgm:spPr>
      <dgm:t>
        <a:bodyPr anchor="ctr" anchorCtr="0"/>
        <a:lstStyle/>
        <a:p>
          <a:r>
            <a:rPr lang="en-GB" sz="1100" smtClean="0">
              <a:latin typeface="Arial" panose="020B0604020202020204" pitchFamily="34" charset="0"/>
              <a:ea typeface="+mn-ea"/>
              <a:cs typeface="Arial" panose="020B0604020202020204" pitchFamily="34" charset="0"/>
            </a:rPr>
            <a:t>Earmarked Reserves will only be established to meet a defined purpose</a:t>
          </a:r>
          <a:endParaRPr lang="en-GB" sz="1100" dirty="0">
            <a:latin typeface="Arial" panose="020B0604020202020204" pitchFamily="34" charset="0"/>
            <a:ea typeface="+mn-ea"/>
            <a:cs typeface="Arial" panose="020B0604020202020204" pitchFamily="34" charset="0"/>
          </a:endParaRPr>
        </a:p>
      </dgm:t>
    </dgm:pt>
    <dgm:pt modelId="{299A16C8-4567-4F16-ABB8-FC4DEE032F7E}" type="parTrans" cxnId="{DA9BFA06-784C-4CE9-B32D-117063EE0187}">
      <dgm:prSet/>
      <dgm:spPr/>
      <dgm:t>
        <a:bodyPr/>
        <a:lstStyle/>
        <a:p>
          <a:endParaRPr lang="en-GB"/>
        </a:p>
      </dgm:t>
    </dgm:pt>
    <dgm:pt modelId="{9FC91E1B-41FA-4051-9FE0-6044DE6148D1}" type="sibTrans" cxnId="{DA9BFA06-784C-4CE9-B32D-117063EE0187}">
      <dgm:prSet/>
      <dgm:spPr/>
      <dgm:t>
        <a:bodyPr/>
        <a:lstStyle/>
        <a:p>
          <a:endParaRPr lang="en-GB"/>
        </a:p>
      </dgm:t>
    </dgm:pt>
    <dgm:pt modelId="{4385C2B5-17BE-4077-BEC9-0F4BBBEB2A94}">
      <dgm:prSet phldrT="[Text]" custT="1"/>
      <dgm:spPr>
        <a:xfrm>
          <a:off x="1400746" y="949502"/>
          <a:ext cx="5114353" cy="441628"/>
        </a:xfrm>
        <a:prstGeom prst="rect">
          <a:avLst/>
        </a:prstGeom>
      </dgm:spPr>
      <dgm:t>
        <a:bodyPr anchor="ctr" anchorCtr="0"/>
        <a:lstStyle/>
        <a:p>
          <a:r>
            <a:rPr lang="en-GB" sz="1100" smtClean="0">
              <a:latin typeface="Arial" panose="020B0604020202020204" pitchFamily="34" charset="0"/>
              <a:ea typeface="+mn-ea"/>
              <a:cs typeface="Arial" panose="020B0604020202020204" pitchFamily="34" charset="0"/>
            </a:rPr>
            <a:t>Creation of new earmarked reserves will be approved by Cabinet. </a:t>
          </a:r>
          <a:endParaRPr lang="en-GB" sz="1100" dirty="0">
            <a:latin typeface="Arial" panose="020B0604020202020204" pitchFamily="34" charset="0"/>
            <a:ea typeface="+mn-ea"/>
            <a:cs typeface="Arial" panose="020B0604020202020204" pitchFamily="34" charset="0"/>
          </a:endParaRPr>
        </a:p>
      </dgm:t>
    </dgm:pt>
    <dgm:pt modelId="{073DC3E8-1FAE-4A44-9665-0DA11B710E76}" type="parTrans" cxnId="{1194DC93-CC63-44B6-8799-EF3D43B876E5}">
      <dgm:prSet/>
      <dgm:spPr/>
      <dgm:t>
        <a:bodyPr/>
        <a:lstStyle/>
        <a:p>
          <a:endParaRPr lang="en-GB"/>
        </a:p>
      </dgm:t>
    </dgm:pt>
    <dgm:pt modelId="{D868E240-901C-4D66-9E23-605801A0B90B}" type="sibTrans" cxnId="{1194DC93-CC63-44B6-8799-EF3D43B876E5}">
      <dgm:prSet/>
      <dgm:spPr/>
      <dgm:t>
        <a:bodyPr/>
        <a:lstStyle/>
        <a:p>
          <a:endParaRPr lang="en-GB"/>
        </a:p>
      </dgm:t>
    </dgm:pt>
    <dgm:pt modelId="{58C6971E-FE99-4B16-B798-303081E6094B}">
      <dgm:prSet custT="1"/>
      <dgm:spPr>
        <a:xfrm>
          <a:off x="1400746" y="1413212"/>
          <a:ext cx="5114353" cy="441628"/>
        </a:xfrm>
        <a:prstGeom prst="rect">
          <a:avLst/>
        </a:prstGeom>
      </dgm:spPr>
      <dgm:t>
        <a:bodyPr anchor="ctr"/>
        <a:lstStyle/>
        <a:p>
          <a:r>
            <a:rPr lang="en-GB" sz="1100" smtClean="0">
              <a:latin typeface="Arial" panose="020B0604020202020204" pitchFamily="34" charset="0"/>
              <a:ea typeface="+mn-ea"/>
              <a:cs typeface="Arial" panose="020B0604020202020204" pitchFamily="34" charset="0"/>
            </a:rPr>
            <a:t>Approval to utilise or top-up established reserves will be subject to the approval of the Section 151 Officer.  </a:t>
          </a:r>
          <a:endParaRPr lang="en-GB" sz="1100" dirty="0">
            <a:latin typeface="Arial" panose="020B0604020202020204" pitchFamily="34" charset="0"/>
            <a:ea typeface="+mn-ea"/>
            <a:cs typeface="Arial" panose="020B0604020202020204" pitchFamily="34" charset="0"/>
          </a:endParaRPr>
        </a:p>
      </dgm:t>
    </dgm:pt>
    <dgm:pt modelId="{FEFCFA30-78D1-4AB3-9FA5-92FCDCE11A49}" type="parTrans" cxnId="{1B92C07E-5952-4C94-95CC-83A5EF97A66A}">
      <dgm:prSet/>
      <dgm:spPr/>
      <dgm:t>
        <a:bodyPr/>
        <a:lstStyle/>
        <a:p>
          <a:endParaRPr lang="en-GB"/>
        </a:p>
      </dgm:t>
    </dgm:pt>
    <dgm:pt modelId="{EB9D0909-2113-4728-B12F-616D2C4474B1}" type="sibTrans" cxnId="{1B92C07E-5952-4C94-95CC-83A5EF97A66A}">
      <dgm:prSet/>
      <dgm:spPr/>
      <dgm:t>
        <a:bodyPr/>
        <a:lstStyle/>
        <a:p>
          <a:endParaRPr lang="en-GB"/>
        </a:p>
      </dgm:t>
    </dgm:pt>
    <dgm:pt modelId="{0CAEA79B-B9EC-4BCD-A7A7-2F24F0DD09E0}">
      <dgm:prSet custT="1"/>
      <dgm:spPr>
        <a:xfrm>
          <a:off x="1400746" y="1876922"/>
          <a:ext cx="5114353" cy="441628"/>
        </a:xfrm>
        <a:prstGeom prst="rect">
          <a:avLst/>
        </a:prstGeom>
      </dgm:spPr>
      <dgm:t>
        <a:bodyPr anchor="ctr"/>
        <a:lstStyle/>
        <a:p>
          <a:r>
            <a:rPr lang="en-GB" sz="1100" smtClean="0">
              <a:latin typeface="Arial" panose="020B0604020202020204" pitchFamily="34" charset="0"/>
              <a:ea typeface="+mn-ea"/>
              <a:cs typeface="Arial" panose="020B0604020202020204" pitchFamily="34" charset="0"/>
            </a:rPr>
            <a:t>That unspent earmarked reserves at the end of each financial year will be reassessed and challenged, with a view to their release to fund greater priorities</a:t>
          </a:r>
          <a:endParaRPr lang="en-GB" sz="1100" dirty="0">
            <a:latin typeface="Arial" panose="020B0604020202020204" pitchFamily="34" charset="0"/>
            <a:ea typeface="+mn-ea"/>
            <a:cs typeface="Arial" panose="020B0604020202020204" pitchFamily="34" charset="0"/>
          </a:endParaRPr>
        </a:p>
      </dgm:t>
    </dgm:pt>
    <dgm:pt modelId="{98B26A41-A43B-4D1B-90AD-6AE3508D6714}" type="parTrans" cxnId="{F0F2FEA2-1C18-4C48-BE11-067F8C5C28EB}">
      <dgm:prSet/>
      <dgm:spPr/>
      <dgm:t>
        <a:bodyPr/>
        <a:lstStyle/>
        <a:p>
          <a:endParaRPr lang="en-GB"/>
        </a:p>
      </dgm:t>
    </dgm:pt>
    <dgm:pt modelId="{0B2140BB-713D-4F0F-91AF-7D190BFA07F6}" type="sibTrans" cxnId="{F0F2FEA2-1C18-4C48-BE11-067F8C5C28EB}">
      <dgm:prSet/>
      <dgm:spPr/>
      <dgm:t>
        <a:bodyPr/>
        <a:lstStyle/>
        <a:p>
          <a:endParaRPr lang="en-GB"/>
        </a:p>
      </dgm:t>
    </dgm:pt>
    <dgm:pt modelId="{1971270A-F3C3-4E22-9773-8FFAEBBCAAED}" type="pres">
      <dgm:prSet presAssocID="{DAF3ED2E-1FA3-4E07-80E3-2E4EC02787F9}" presName="vert0" presStyleCnt="0">
        <dgm:presLayoutVars>
          <dgm:dir/>
          <dgm:animOne val="branch"/>
          <dgm:animLvl val="lvl"/>
        </dgm:presLayoutVars>
      </dgm:prSet>
      <dgm:spPr/>
      <dgm:t>
        <a:bodyPr/>
        <a:lstStyle/>
        <a:p>
          <a:endParaRPr lang="en-GB"/>
        </a:p>
      </dgm:t>
    </dgm:pt>
    <dgm:pt modelId="{218BBF8C-0AAC-46BB-9442-2BEC1853A466}" type="pres">
      <dgm:prSet presAssocID="{DEE6EB47-42EA-41B2-AE05-ED2B0A3670E5}" presName="thickLine" presStyleLbl="alignNode1" presStyleIdx="0" presStyleCnt="1"/>
      <dgm:spPr>
        <a:xfrm>
          <a:off x="0" y="0"/>
          <a:ext cx="6515099" cy="0"/>
        </a:xfrm>
        <a:prstGeom prst="line">
          <a:avLst/>
        </a:prstGeom>
      </dgm:spPr>
      <dgm:t>
        <a:bodyPr/>
        <a:lstStyle/>
        <a:p>
          <a:endParaRPr lang="en-GB"/>
        </a:p>
      </dgm:t>
    </dgm:pt>
    <dgm:pt modelId="{00C865DE-54C4-414E-905B-B4A6B7550600}" type="pres">
      <dgm:prSet presAssocID="{DEE6EB47-42EA-41B2-AE05-ED2B0A3670E5}" presName="horz1" presStyleCnt="0"/>
      <dgm:spPr/>
      <dgm:t>
        <a:bodyPr/>
        <a:lstStyle/>
        <a:p>
          <a:endParaRPr lang="en-GB"/>
        </a:p>
      </dgm:t>
    </dgm:pt>
    <dgm:pt modelId="{B4D8BA80-B151-438D-916E-AD5A6BA64FC3}" type="pres">
      <dgm:prSet presAssocID="{DEE6EB47-42EA-41B2-AE05-ED2B0A3670E5}" presName="tx1" presStyleLbl="revTx" presStyleIdx="0" presStyleCnt="6" custScaleX="171818"/>
      <dgm:spPr>
        <a:prstGeom prst="rect">
          <a:avLst/>
        </a:prstGeom>
      </dgm:spPr>
      <dgm:t>
        <a:bodyPr/>
        <a:lstStyle/>
        <a:p>
          <a:endParaRPr lang="en-GB"/>
        </a:p>
      </dgm:t>
    </dgm:pt>
    <dgm:pt modelId="{AC48C30E-95BD-4965-8036-43FC7AE5A538}" type="pres">
      <dgm:prSet presAssocID="{DEE6EB47-42EA-41B2-AE05-ED2B0A3670E5}" presName="vert1" presStyleCnt="0"/>
      <dgm:spPr/>
      <dgm:t>
        <a:bodyPr/>
        <a:lstStyle/>
        <a:p>
          <a:endParaRPr lang="en-GB"/>
        </a:p>
      </dgm:t>
    </dgm:pt>
    <dgm:pt modelId="{96433AC1-082C-4472-ADA3-1729E3345125}" type="pres">
      <dgm:prSet presAssocID="{12FC54AE-043A-485E-A6AE-A2E555FF44AC}" presName="vertSpace2a" presStyleCnt="0"/>
      <dgm:spPr/>
      <dgm:t>
        <a:bodyPr/>
        <a:lstStyle/>
        <a:p>
          <a:endParaRPr lang="en-GB"/>
        </a:p>
      </dgm:t>
    </dgm:pt>
    <dgm:pt modelId="{7685E2FB-5139-4135-B1FF-35654C84F5B9}" type="pres">
      <dgm:prSet presAssocID="{12FC54AE-043A-485E-A6AE-A2E555FF44AC}" presName="horz2" presStyleCnt="0"/>
      <dgm:spPr/>
      <dgm:t>
        <a:bodyPr/>
        <a:lstStyle/>
        <a:p>
          <a:endParaRPr lang="en-GB"/>
        </a:p>
      </dgm:t>
    </dgm:pt>
    <dgm:pt modelId="{5D87DDD4-04B0-47D0-B095-D3584D2C5EB5}" type="pres">
      <dgm:prSet presAssocID="{12FC54AE-043A-485E-A6AE-A2E555FF44AC}" presName="horzSpace2" presStyleCnt="0"/>
      <dgm:spPr/>
      <dgm:t>
        <a:bodyPr/>
        <a:lstStyle/>
        <a:p>
          <a:endParaRPr lang="en-GB"/>
        </a:p>
      </dgm:t>
    </dgm:pt>
    <dgm:pt modelId="{2BD2F7B3-F481-4A85-9ACD-1EAB310A952B}" type="pres">
      <dgm:prSet presAssocID="{12FC54AE-043A-485E-A6AE-A2E555FF44AC}" presName="tx2" presStyleLbl="revTx" presStyleIdx="1" presStyleCnt="6"/>
      <dgm:spPr>
        <a:prstGeom prst="rect">
          <a:avLst/>
        </a:prstGeom>
      </dgm:spPr>
      <dgm:t>
        <a:bodyPr/>
        <a:lstStyle/>
        <a:p>
          <a:endParaRPr lang="en-GB"/>
        </a:p>
      </dgm:t>
    </dgm:pt>
    <dgm:pt modelId="{764134A5-0D30-4996-A4BB-B5C3DCF91E3C}" type="pres">
      <dgm:prSet presAssocID="{12FC54AE-043A-485E-A6AE-A2E555FF44AC}" presName="vert2" presStyleCnt="0"/>
      <dgm:spPr/>
      <dgm:t>
        <a:bodyPr/>
        <a:lstStyle/>
        <a:p>
          <a:endParaRPr lang="en-GB"/>
        </a:p>
      </dgm:t>
    </dgm:pt>
    <dgm:pt modelId="{E48F375B-3455-4CB1-A314-D5DAC8B77C12}" type="pres">
      <dgm:prSet presAssocID="{12FC54AE-043A-485E-A6AE-A2E555FF44AC}" presName="thinLine2b" presStyleLbl="callout" presStyleIdx="0" presStyleCnt="5"/>
      <dgm:spPr>
        <a:xfrm>
          <a:off x="1303020" y="463710"/>
          <a:ext cx="5212080" cy="0"/>
        </a:xfrm>
        <a:prstGeom prst="line">
          <a:avLst/>
        </a:prstGeom>
      </dgm:spPr>
      <dgm:t>
        <a:bodyPr/>
        <a:lstStyle/>
        <a:p>
          <a:endParaRPr lang="en-GB"/>
        </a:p>
      </dgm:t>
    </dgm:pt>
    <dgm:pt modelId="{D7AB3CCE-849E-4156-BBDA-7A40497BC903}" type="pres">
      <dgm:prSet presAssocID="{12FC54AE-043A-485E-A6AE-A2E555FF44AC}" presName="vertSpace2b" presStyleCnt="0"/>
      <dgm:spPr/>
      <dgm:t>
        <a:bodyPr/>
        <a:lstStyle/>
        <a:p>
          <a:endParaRPr lang="en-GB"/>
        </a:p>
      </dgm:t>
    </dgm:pt>
    <dgm:pt modelId="{8BCAEF89-7F9E-4F80-8014-C83056BFCA9B}" type="pres">
      <dgm:prSet presAssocID="{38EBA275-088B-4156-AC6E-2B22E6CEED43}" presName="horz2" presStyleCnt="0"/>
      <dgm:spPr/>
      <dgm:t>
        <a:bodyPr/>
        <a:lstStyle/>
        <a:p>
          <a:endParaRPr lang="en-GB"/>
        </a:p>
      </dgm:t>
    </dgm:pt>
    <dgm:pt modelId="{7AB5408A-4A59-4CA7-8121-947030DF089D}" type="pres">
      <dgm:prSet presAssocID="{38EBA275-088B-4156-AC6E-2B22E6CEED43}" presName="horzSpace2" presStyleCnt="0"/>
      <dgm:spPr/>
      <dgm:t>
        <a:bodyPr/>
        <a:lstStyle/>
        <a:p>
          <a:endParaRPr lang="en-GB"/>
        </a:p>
      </dgm:t>
    </dgm:pt>
    <dgm:pt modelId="{F1D68A8A-55E3-4269-BC26-4B514CFE3D86}" type="pres">
      <dgm:prSet presAssocID="{38EBA275-088B-4156-AC6E-2B22E6CEED43}" presName="tx2" presStyleLbl="revTx" presStyleIdx="2" presStyleCnt="6"/>
      <dgm:spPr>
        <a:prstGeom prst="rect">
          <a:avLst/>
        </a:prstGeom>
      </dgm:spPr>
      <dgm:t>
        <a:bodyPr/>
        <a:lstStyle/>
        <a:p>
          <a:endParaRPr lang="en-GB"/>
        </a:p>
      </dgm:t>
    </dgm:pt>
    <dgm:pt modelId="{662B380A-C0F7-47C9-A6CC-AA5D69B9DF21}" type="pres">
      <dgm:prSet presAssocID="{38EBA275-088B-4156-AC6E-2B22E6CEED43}" presName="vert2" presStyleCnt="0"/>
      <dgm:spPr/>
      <dgm:t>
        <a:bodyPr/>
        <a:lstStyle/>
        <a:p>
          <a:endParaRPr lang="en-GB"/>
        </a:p>
      </dgm:t>
    </dgm:pt>
    <dgm:pt modelId="{143DA906-89FA-4C96-A2A9-28EA3A793E27}" type="pres">
      <dgm:prSet presAssocID="{38EBA275-088B-4156-AC6E-2B22E6CEED43}" presName="thinLine2b" presStyleLbl="callout" presStyleIdx="1" presStyleCnt="5"/>
      <dgm:spPr>
        <a:xfrm>
          <a:off x="1303020" y="927420"/>
          <a:ext cx="5212080" cy="0"/>
        </a:xfrm>
        <a:prstGeom prst="line">
          <a:avLst/>
        </a:prstGeom>
      </dgm:spPr>
      <dgm:t>
        <a:bodyPr/>
        <a:lstStyle/>
        <a:p>
          <a:endParaRPr lang="en-GB"/>
        </a:p>
      </dgm:t>
    </dgm:pt>
    <dgm:pt modelId="{DECCAE71-7A25-42F1-B7FE-0CF2AA8EE682}" type="pres">
      <dgm:prSet presAssocID="{38EBA275-088B-4156-AC6E-2B22E6CEED43}" presName="vertSpace2b" presStyleCnt="0"/>
      <dgm:spPr/>
      <dgm:t>
        <a:bodyPr/>
        <a:lstStyle/>
        <a:p>
          <a:endParaRPr lang="en-GB"/>
        </a:p>
      </dgm:t>
    </dgm:pt>
    <dgm:pt modelId="{677EE3EE-EC78-49F8-9E0C-97F04752B742}" type="pres">
      <dgm:prSet presAssocID="{4385C2B5-17BE-4077-BEC9-0F4BBBEB2A94}" presName="horz2" presStyleCnt="0"/>
      <dgm:spPr/>
      <dgm:t>
        <a:bodyPr/>
        <a:lstStyle/>
        <a:p>
          <a:endParaRPr lang="en-GB"/>
        </a:p>
      </dgm:t>
    </dgm:pt>
    <dgm:pt modelId="{D3566FC1-4CC5-499C-A2DC-5FC3CA576ED5}" type="pres">
      <dgm:prSet presAssocID="{4385C2B5-17BE-4077-BEC9-0F4BBBEB2A94}" presName="horzSpace2" presStyleCnt="0"/>
      <dgm:spPr/>
      <dgm:t>
        <a:bodyPr/>
        <a:lstStyle/>
        <a:p>
          <a:endParaRPr lang="en-GB"/>
        </a:p>
      </dgm:t>
    </dgm:pt>
    <dgm:pt modelId="{6D261A99-402B-4EC1-8EEB-B9F1456B03B3}" type="pres">
      <dgm:prSet presAssocID="{4385C2B5-17BE-4077-BEC9-0F4BBBEB2A94}" presName="tx2" presStyleLbl="revTx" presStyleIdx="3" presStyleCnt="6"/>
      <dgm:spPr>
        <a:prstGeom prst="rect">
          <a:avLst/>
        </a:prstGeom>
      </dgm:spPr>
      <dgm:t>
        <a:bodyPr/>
        <a:lstStyle/>
        <a:p>
          <a:endParaRPr lang="en-GB"/>
        </a:p>
      </dgm:t>
    </dgm:pt>
    <dgm:pt modelId="{FC6048C1-0215-41CA-9CB7-67F90138C1B2}" type="pres">
      <dgm:prSet presAssocID="{4385C2B5-17BE-4077-BEC9-0F4BBBEB2A94}" presName="vert2" presStyleCnt="0"/>
      <dgm:spPr/>
      <dgm:t>
        <a:bodyPr/>
        <a:lstStyle/>
        <a:p>
          <a:endParaRPr lang="en-GB"/>
        </a:p>
      </dgm:t>
    </dgm:pt>
    <dgm:pt modelId="{966A60E6-AD1A-40B9-9813-1D1F60D30FD9}" type="pres">
      <dgm:prSet presAssocID="{4385C2B5-17BE-4077-BEC9-0F4BBBEB2A94}" presName="thinLine2b" presStyleLbl="callout" presStyleIdx="2" presStyleCnt="5"/>
      <dgm:spPr>
        <a:xfrm>
          <a:off x="1303020" y="1391130"/>
          <a:ext cx="5212080" cy="0"/>
        </a:xfrm>
        <a:prstGeom prst="line">
          <a:avLst/>
        </a:prstGeom>
      </dgm:spPr>
      <dgm:t>
        <a:bodyPr/>
        <a:lstStyle/>
        <a:p>
          <a:endParaRPr lang="en-GB"/>
        </a:p>
      </dgm:t>
    </dgm:pt>
    <dgm:pt modelId="{A70ED12C-35B7-40D0-A1BC-5ABA91492AEF}" type="pres">
      <dgm:prSet presAssocID="{4385C2B5-17BE-4077-BEC9-0F4BBBEB2A94}" presName="vertSpace2b" presStyleCnt="0"/>
      <dgm:spPr/>
      <dgm:t>
        <a:bodyPr/>
        <a:lstStyle/>
        <a:p>
          <a:endParaRPr lang="en-GB"/>
        </a:p>
      </dgm:t>
    </dgm:pt>
    <dgm:pt modelId="{120E2AB2-B840-45E3-9FB8-D4FCA9D45291}" type="pres">
      <dgm:prSet presAssocID="{58C6971E-FE99-4B16-B798-303081E6094B}" presName="horz2" presStyleCnt="0"/>
      <dgm:spPr/>
      <dgm:t>
        <a:bodyPr/>
        <a:lstStyle/>
        <a:p>
          <a:endParaRPr lang="en-GB"/>
        </a:p>
      </dgm:t>
    </dgm:pt>
    <dgm:pt modelId="{8B38ECB0-4762-43A7-9089-7804E4756FB3}" type="pres">
      <dgm:prSet presAssocID="{58C6971E-FE99-4B16-B798-303081E6094B}" presName="horzSpace2" presStyleCnt="0"/>
      <dgm:spPr/>
      <dgm:t>
        <a:bodyPr/>
        <a:lstStyle/>
        <a:p>
          <a:endParaRPr lang="en-GB"/>
        </a:p>
      </dgm:t>
    </dgm:pt>
    <dgm:pt modelId="{DD01078F-44A5-46FE-8A07-CE5224BCE228}" type="pres">
      <dgm:prSet presAssocID="{58C6971E-FE99-4B16-B798-303081E6094B}" presName="tx2" presStyleLbl="revTx" presStyleIdx="4" presStyleCnt="6"/>
      <dgm:spPr>
        <a:prstGeom prst="rect">
          <a:avLst/>
        </a:prstGeom>
      </dgm:spPr>
      <dgm:t>
        <a:bodyPr/>
        <a:lstStyle/>
        <a:p>
          <a:endParaRPr lang="en-GB"/>
        </a:p>
      </dgm:t>
    </dgm:pt>
    <dgm:pt modelId="{F9E0E4AC-9E0D-44C7-AB67-97039137D508}" type="pres">
      <dgm:prSet presAssocID="{58C6971E-FE99-4B16-B798-303081E6094B}" presName="vert2" presStyleCnt="0"/>
      <dgm:spPr/>
      <dgm:t>
        <a:bodyPr/>
        <a:lstStyle/>
        <a:p>
          <a:endParaRPr lang="en-GB"/>
        </a:p>
      </dgm:t>
    </dgm:pt>
    <dgm:pt modelId="{8502FE02-8804-4210-A13C-C5E7768CBB62}" type="pres">
      <dgm:prSet presAssocID="{58C6971E-FE99-4B16-B798-303081E6094B}" presName="thinLine2b" presStyleLbl="callout" presStyleIdx="3" presStyleCnt="5"/>
      <dgm:spPr>
        <a:xfrm>
          <a:off x="1303020" y="1854841"/>
          <a:ext cx="5212080" cy="0"/>
        </a:xfrm>
        <a:prstGeom prst="line">
          <a:avLst/>
        </a:prstGeom>
      </dgm:spPr>
      <dgm:t>
        <a:bodyPr/>
        <a:lstStyle/>
        <a:p>
          <a:endParaRPr lang="en-GB"/>
        </a:p>
      </dgm:t>
    </dgm:pt>
    <dgm:pt modelId="{4C531788-0647-4672-B058-609DFD2AD5E8}" type="pres">
      <dgm:prSet presAssocID="{58C6971E-FE99-4B16-B798-303081E6094B}" presName="vertSpace2b" presStyleCnt="0"/>
      <dgm:spPr/>
      <dgm:t>
        <a:bodyPr/>
        <a:lstStyle/>
        <a:p>
          <a:endParaRPr lang="en-GB"/>
        </a:p>
      </dgm:t>
    </dgm:pt>
    <dgm:pt modelId="{81D58041-2C75-4788-AF0F-D01065B954B1}" type="pres">
      <dgm:prSet presAssocID="{0CAEA79B-B9EC-4BCD-A7A7-2F24F0DD09E0}" presName="horz2" presStyleCnt="0"/>
      <dgm:spPr/>
      <dgm:t>
        <a:bodyPr/>
        <a:lstStyle/>
        <a:p>
          <a:endParaRPr lang="en-GB"/>
        </a:p>
      </dgm:t>
    </dgm:pt>
    <dgm:pt modelId="{701B13F1-2434-4352-818A-5FDDEF9801C6}" type="pres">
      <dgm:prSet presAssocID="{0CAEA79B-B9EC-4BCD-A7A7-2F24F0DD09E0}" presName="horzSpace2" presStyleCnt="0"/>
      <dgm:spPr/>
      <dgm:t>
        <a:bodyPr/>
        <a:lstStyle/>
        <a:p>
          <a:endParaRPr lang="en-GB"/>
        </a:p>
      </dgm:t>
    </dgm:pt>
    <dgm:pt modelId="{4C4DA9FA-3EF1-4201-B87E-1E6E69A41AF5}" type="pres">
      <dgm:prSet presAssocID="{0CAEA79B-B9EC-4BCD-A7A7-2F24F0DD09E0}" presName="tx2" presStyleLbl="revTx" presStyleIdx="5" presStyleCnt="6"/>
      <dgm:spPr>
        <a:prstGeom prst="rect">
          <a:avLst/>
        </a:prstGeom>
      </dgm:spPr>
      <dgm:t>
        <a:bodyPr/>
        <a:lstStyle/>
        <a:p>
          <a:endParaRPr lang="en-GB"/>
        </a:p>
      </dgm:t>
    </dgm:pt>
    <dgm:pt modelId="{BD05B2A4-5970-4E4F-9917-447D932991B9}" type="pres">
      <dgm:prSet presAssocID="{0CAEA79B-B9EC-4BCD-A7A7-2F24F0DD09E0}" presName="vert2" presStyleCnt="0"/>
      <dgm:spPr/>
      <dgm:t>
        <a:bodyPr/>
        <a:lstStyle/>
        <a:p>
          <a:endParaRPr lang="en-GB"/>
        </a:p>
      </dgm:t>
    </dgm:pt>
    <dgm:pt modelId="{8F1BD972-C791-4126-8BFB-F87D01E91AD0}" type="pres">
      <dgm:prSet presAssocID="{0CAEA79B-B9EC-4BCD-A7A7-2F24F0DD09E0}" presName="thinLine2b" presStyleLbl="callout" presStyleIdx="4" presStyleCnt="5"/>
      <dgm:spPr>
        <a:xfrm>
          <a:off x="1303020" y="2318551"/>
          <a:ext cx="5212080" cy="0"/>
        </a:xfrm>
        <a:prstGeom prst="line">
          <a:avLst/>
        </a:prstGeom>
      </dgm:spPr>
      <dgm:t>
        <a:bodyPr/>
        <a:lstStyle/>
        <a:p>
          <a:endParaRPr lang="en-GB"/>
        </a:p>
      </dgm:t>
    </dgm:pt>
    <dgm:pt modelId="{86D3AFCB-8741-4DD8-9C5D-454424B0C689}" type="pres">
      <dgm:prSet presAssocID="{0CAEA79B-B9EC-4BCD-A7A7-2F24F0DD09E0}" presName="vertSpace2b" presStyleCnt="0"/>
      <dgm:spPr/>
      <dgm:t>
        <a:bodyPr/>
        <a:lstStyle/>
        <a:p>
          <a:endParaRPr lang="en-GB"/>
        </a:p>
      </dgm:t>
    </dgm:pt>
  </dgm:ptLst>
  <dgm:cxnLst>
    <dgm:cxn modelId="{450947A5-24B9-4B12-B7F5-EB145E98CDB0}" type="presOf" srcId="{DEE6EB47-42EA-41B2-AE05-ED2B0A3670E5}" destId="{B4D8BA80-B151-438D-916E-AD5A6BA64FC3}" srcOrd="0" destOrd="0" presId="urn:microsoft.com/office/officeart/2008/layout/LinedList"/>
    <dgm:cxn modelId="{1194DC93-CC63-44B6-8799-EF3D43B876E5}" srcId="{DEE6EB47-42EA-41B2-AE05-ED2B0A3670E5}" destId="{4385C2B5-17BE-4077-BEC9-0F4BBBEB2A94}" srcOrd="2" destOrd="0" parTransId="{073DC3E8-1FAE-4A44-9665-0DA11B710E76}" sibTransId="{D868E240-901C-4D66-9E23-605801A0B90B}"/>
    <dgm:cxn modelId="{1B92C07E-5952-4C94-95CC-83A5EF97A66A}" srcId="{DEE6EB47-42EA-41B2-AE05-ED2B0A3670E5}" destId="{58C6971E-FE99-4B16-B798-303081E6094B}" srcOrd="3" destOrd="0" parTransId="{FEFCFA30-78D1-4AB3-9FA5-92FCDCE11A49}" sibTransId="{EB9D0909-2113-4728-B12F-616D2C4474B1}"/>
    <dgm:cxn modelId="{7FAFDCA8-B821-407F-BC04-F4BCE8591A15}" type="presOf" srcId="{38EBA275-088B-4156-AC6E-2B22E6CEED43}" destId="{F1D68A8A-55E3-4269-BC26-4B514CFE3D86}" srcOrd="0" destOrd="0" presId="urn:microsoft.com/office/officeart/2008/layout/LinedList"/>
    <dgm:cxn modelId="{0671D6C5-9553-4B05-8CB5-283F566519D1}" type="presOf" srcId="{DAF3ED2E-1FA3-4E07-80E3-2E4EC02787F9}" destId="{1971270A-F3C3-4E22-9773-8FFAEBBCAAED}" srcOrd="0" destOrd="0" presId="urn:microsoft.com/office/officeart/2008/layout/LinedList"/>
    <dgm:cxn modelId="{C9FAF266-0520-4CD8-84E5-5A6C6553705C}" type="presOf" srcId="{0CAEA79B-B9EC-4BCD-A7A7-2F24F0DD09E0}" destId="{4C4DA9FA-3EF1-4201-B87E-1E6E69A41AF5}" srcOrd="0" destOrd="0" presId="urn:microsoft.com/office/officeart/2008/layout/LinedList"/>
    <dgm:cxn modelId="{CBD74AA3-50EF-4AD0-B654-47BC73F2FE2F}" srcId="{DEE6EB47-42EA-41B2-AE05-ED2B0A3670E5}" destId="{12FC54AE-043A-485E-A6AE-A2E555FF44AC}" srcOrd="0" destOrd="0" parTransId="{D6988312-8D62-4F30-A0BA-6A0E4E1B3004}" sibTransId="{4B2B7E39-FE00-401A-B073-44A5B904D772}"/>
    <dgm:cxn modelId="{DD48CD13-CD12-41F1-9DE2-42F1155142B9}" type="presOf" srcId="{12FC54AE-043A-485E-A6AE-A2E555FF44AC}" destId="{2BD2F7B3-F481-4A85-9ACD-1EAB310A952B}" srcOrd="0" destOrd="0" presId="urn:microsoft.com/office/officeart/2008/layout/LinedList"/>
    <dgm:cxn modelId="{F0F2FEA2-1C18-4C48-BE11-067F8C5C28EB}" srcId="{DEE6EB47-42EA-41B2-AE05-ED2B0A3670E5}" destId="{0CAEA79B-B9EC-4BCD-A7A7-2F24F0DD09E0}" srcOrd="4" destOrd="0" parTransId="{98B26A41-A43B-4D1B-90AD-6AE3508D6714}" sibTransId="{0B2140BB-713D-4F0F-91AF-7D190BFA07F6}"/>
    <dgm:cxn modelId="{860F0AB6-1A5E-444C-8DF4-E69F7BD51106}" srcId="{DAF3ED2E-1FA3-4E07-80E3-2E4EC02787F9}" destId="{DEE6EB47-42EA-41B2-AE05-ED2B0A3670E5}" srcOrd="0" destOrd="0" parTransId="{063E5BD4-C3E8-4692-8D5D-697CDB79F716}" sibTransId="{9546C4DF-E47E-4DA5-B9EF-644ACA0B25B0}"/>
    <dgm:cxn modelId="{609CF281-EA1D-415C-9E4B-E6255FA3C15B}" type="presOf" srcId="{4385C2B5-17BE-4077-BEC9-0F4BBBEB2A94}" destId="{6D261A99-402B-4EC1-8EEB-B9F1456B03B3}" srcOrd="0" destOrd="0" presId="urn:microsoft.com/office/officeart/2008/layout/LinedList"/>
    <dgm:cxn modelId="{DA9BFA06-784C-4CE9-B32D-117063EE0187}" srcId="{DEE6EB47-42EA-41B2-AE05-ED2B0A3670E5}" destId="{38EBA275-088B-4156-AC6E-2B22E6CEED43}" srcOrd="1" destOrd="0" parTransId="{299A16C8-4567-4F16-ABB8-FC4DEE032F7E}" sibTransId="{9FC91E1B-41FA-4051-9FE0-6044DE6148D1}"/>
    <dgm:cxn modelId="{6F9401A1-598A-4E7D-A36B-39A0952F203D}" type="presOf" srcId="{58C6971E-FE99-4B16-B798-303081E6094B}" destId="{DD01078F-44A5-46FE-8A07-CE5224BCE228}" srcOrd="0" destOrd="0" presId="urn:microsoft.com/office/officeart/2008/layout/LinedList"/>
    <dgm:cxn modelId="{EE9084AB-2FA0-408D-9C4E-061E5F47E55C}" type="presParOf" srcId="{1971270A-F3C3-4E22-9773-8FFAEBBCAAED}" destId="{218BBF8C-0AAC-46BB-9442-2BEC1853A466}" srcOrd="0" destOrd="0" presId="urn:microsoft.com/office/officeart/2008/layout/LinedList"/>
    <dgm:cxn modelId="{B27E85D6-9821-4DE9-A9DF-B6319FCE8D46}" type="presParOf" srcId="{1971270A-F3C3-4E22-9773-8FFAEBBCAAED}" destId="{00C865DE-54C4-414E-905B-B4A6B7550600}" srcOrd="1" destOrd="0" presId="urn:microsoft.com/office/officeart/2008/layout/LinedList"/>
    <dgm:cxn modelId="{A3F5424D-6E9F-4293-A3E1-C228B399CCBB}" type="presParOf" srcId="{00C865DE-54C4-414E-905B-B4A6B7550600}" destId="{B4D8BA80-B151-438D-916E-AD5A6BA64FC3}" srcOrd="0" destOrd="0" presId="urn:microsoft.com/office/officeart/2008/layout/LinedList"/>
    <dgm:cxn modelId="{8DD66E98-C152-4237-8635-4EB62F438916}" type="presParOf" srcId="{00C865DE-54C4-414E-905B-B4A6B7550600}" destId="{AC48C30E-95BD-4965-8036-43FC7AE5A538}" srcOrd="1" destOrd="0" presId="urn:microsoft.com/office/officeart/2008/layout/LinedList"/>
    <dgm:cxn modelId="{D71C92E4-EB87-45A0-9BBC-A16611B7C843}" type="presParOf" srcId="{AC48C30E-95BD-4965-8036-43FC7AE5A538}" destId="{96433AC1-082C-4472-ADA3-1729E3345125}" srcOrd="0" destOrd="0" presId="urn:microsoft.com/office/officeart/2008/layout/LinedList"/>
    <dgm:cxn modelId="{ECEA3CCC-7959-4732-AE67-D9F3175DF783}" type="presParOf" srcId="{AC48C30E-95BD-4965-8036-43FC7AE5A538}" destId="{7685E2FB-5139-4135-B1FF-35654C84F5B9}" srcOrd="1" destOrd="0" presId="urn:microsoft.com/office/officeart/2008/layout/LinedList"/>
    <dgm:cxn modelId="{8A8FB53E-3474-424A-A3BA-AD45F1D58CDA}" type="presParOf" srcId="{7685E2FB-5139-4135-B1FF-35654C84F5B9}" destId="{5D87DDD4-04B0-47D0-B095-D3584D2C5EB5}" srcOrd="0" destOrd="0" presId="urn:microsoft.com/office/officeart/2008/layout/LinedList"/>
    <dgm:cxn modelId="{6F630E0B-38E7-43A4-B336-A314DD399C0F}" type="presParOf" srcId="{7685E2FB-5139-4135-B1FF-35654C84F5B9}" destId="{2BD2F7B3-F481-4A85-9ACD-1EAB310A952B}" srcOrd="1" destOrd="0" presId="urn:microsoft.com/office/officeart/2008/layout/LinedList"/>
    <dgm:cxn modelId="{E951FB32-C599-4BD7-A723-F3655646ECCF}" type="presParOf" srcId="{7685E2FB-5139-4135-B1FF-35654C84F5B9}" destId="{764134A5-0D30-4996-A4BB-B5C3DCF91E3C}" srcOrd="2" destOrd="0" presId="urn:microsoft.com/office/officeart/2008/layout/LinedList"/>
    <dgm:cxn modelId="{FC08D85A-D15E-49B5-AE13-8941F29230D4}" type="presParOf" srcId="{AC48C30E-95BD-4965-8036-43FC7AE5A538}" destId="{E48F375B-3455-4CB1-A314-D5DAC8B77C12}" srcOrd="2" destOrd="0" presId="urn:microsoft.com/office/officeart/2008/layout/LinedList"/>
    <dgm:cxn modelId="{D5984C55-566B-4E50-B845-EFDFC50FCD44}" type="presParOf" srcId="{AC48C30E-95BD-4965-8036-43FC7AE5A538}" destId="{D7AB3CCE-849E-4156-BBDA-7A40497BC903}" srcOrd="3" destOrd="0" presId="urn:microsoft.com/office/officeart/2008/layout/LinedList"/>
    <dgm:cxn modelId="{C5088A9C-6FAE-4380-8388-79A0304BA56C}" type="presParOf" srcId="{AC48C30E-95BD-4965-8036-43FC7AE5A538}" destId="{8BCAEF89-7F9E-4F80-8014-C83056BFCA9B}" srcOrd="4" destOrd="0" presId="urn:microsoft.com/office/officeart/2008/layout/LinedList"/>
    <dgm:cxn modelId="{9928AB94-DA7A-466C-A02B-88B96158609F}" type="presParOf" srcId="{8BCAEF89-7F9E-4F80-8014-C83056BFCA9B}" destId="{7AB5408A-4A59-4CA7-8121-947030DF089D}" srcOrd="0" destOrd="0" presId="urn:microsoft.com/office/officeart/2008/layout/LinedList"/>
    <dgm:cxn modelId="{2255ADEA-FF23-4EB5-B6CE-13D8E6D55610}" type="presParOf" srcId="{8BCAEF89-7F9E-4F80-8014-C83056BFCA9B}" destId="{F1D68A8A-55E3-4269-BC26-4B514CFE3D86}" srcOrd="1" destOrd="0" presId="urn:microsoft.com/office/officeart/2008/layout/LinedList"/>
    <dgm:cxn modelId="{2BF1AFBE-F009-4B2C-A773-81C382B7909C}" type="presParOf" srcId="{8BCAEF89-7F9E-4F80-8014-C83056BFCA9B}" destId="{662B380A-C0F7-47C9-A6CC-AA5D69B9DF21}" srcOrd="2" destOrd="0" presId="urn:microsoft.com/office/officeart/2008/layout/LinedList"/>
    <dgm:cxn modelId="{F1A0F5CB-B298-4042-8943-9C0D35A56970}" type="presParOf" srcId="{AC48C30E-95BD-4965-8036-43FC7AE5A538}" destId="{143DA906-89FA-4C96-A2A9-28EA3A793E27}" srcOrd="5" destOrd="0" presId="urn:microsoft.com/office/officeart/2008/layout/LinedList"/>
    <dgm:cxn modelId="{C6BDC8C1-A120-48F7-8457-A10DD13D8387}" type="presParOf" srcId="{AC48C30E-95BD-4965-8036-43FC7AE5A538}" destId="{DECCAE71-7A25-42F1-B7FE-0CF2AA8EE682}" srcOrd="6" destOrd="0" presId="urn:microsoft.com/office/officeart/2008/layout/LinedList"/>
    <dgm:cxn modelId="{23DF8914-DB0B-45A6-BD06-BBA75DAE65AB}" type="presParOf" srcId="{AC48C30E-95BD-4965-8036-43FC7AE5A538}" destId="{677EE3EE-EC78-49F8-9E0C-97F04752B742}" srcOrd="7" destOrd="0" presId="urn:microsoft.com/office/officeart/2008/layout/LinedList"/>
    <dgm:cxn modelId="{B5CA389F-8074-46F9-AD5C-4CE8E2126761}" type="presParOf" srcId="{677EE3EE-EC78-49F8-9E0C-97F04752B742}" destId="{D3566FC1-4CC5-499C-A2DC-5FC3CA576ED5}" srcOrd="0" destOrd="0" presId="urn:microsoft.com/office/officeart/2008/layout/LinedList"/>
    <dgm:cxn modelId="{3D4D6245-01EF-451C-8364-CB70B2CD932C}" type="presParOf" srcId="{677EE3EE-EC78-49F8-9E0C-97F04752B742}" destId="{6D261A99-402B-4EC1-8EEB-B9F1456B03B3}" srcOrd="1" destOrd="0" presId="urn:microsoft.com/office/officeart/2008/layout/LinedList"/>
    <dgm:cxn modelId="{1BD5147B-92A9-4757-85BD-32396781E068}" type="presParOf" srcId="{677EE3EE-EC78-49F8-9E0C-97F04752B742}" destId="{FC6048C1-0215-41CA-9CB7-67F90138C1B2}" srcOrd="2" destOrd="0" presId="urn:microsoft.com/office/officeart/2008/layout/LinedList"/>
    <dgm:cxn modelId="{D2A8EE5C-B71F-468E-95B8-7205D3AF637C}" type="presParOf" srcId="{AC48C30E-95BD-4965-8036-43FC7AE5A538}" destId="{966A60E6-AD1A-40B9-9813-1D1F60D30FD9}" srcOrd="8" destOrd="0" presId="urn:microsoft.com/office/officeart/2008/layout/LinedList"/>
    <dgm:cxn modelId="{BA20015B-CE6E-4FCE-A5BA-A221E77E6A76}" type="presParOf" srcId="{AC48C30E-95BD-4965-8036-43FC7AE5A538}" destId="{A70ED12C-35B7-40D0-A1BC-5ABA91492AEF}" srcOrd="9" destOrd="0" presId="urn:microsoft.com/office/officeart/2008/layout/LinedList"/>
    <dgm:cxn modelId="{B576B415-8056-422E-A09C-3A3CEF7943DD}" type="presParOf" srcId="{AC48C30E-95BD-4965-8036-43FC7AE5A538}" destId="{120E2AB2-B840-45E3-9FB8-D4FCA9D45291}" srcOrd="10" destOrd="0" presId="urn:microsoft.com/office/officeart/2008/layout/LinedList"/>
    <dgm:cxn modelId="{70F135A4-3262-46F0-8C7A-485E8E592DC5}" type="presParOf" srcId="{120E2AB2-B840-45E3-9FB8-D4FCA9D45291}" destId="{8B38ECB0-4762-43A7-9089-7804E4756FB3}" srcOrd="0" destOrd="0" presId="urn:microsoft.com/office/officeart/2008/layout/LinedList"/>
    <dgm:cxn modelId="{9A4EA864-927D-46AB-9DE5-23259D539D4B}" type="presParOf" srcId="{120E2AB2-B840-45E3-9FB8-D4FCA9D45291}" destId="{DD01078F-44A5-46FE-8A07-CE5224BCE228}" srcOrd="1" destOrd="0" presId="urn:microsoft.com/office/officeart/2008/layout/LinedList"/>
    <dgm:cxn modelId="{72DC0371-2E5F-4D71-9AD4-29DE9CFD0B96}" type="presParOf" srcId="{120E2AB2-B840-45E3-9FB8-D4FCA9D45291}" destId="{F9E0E4AC-9E0D-44C7-AB67-97039137D508}" srcOrd="2" destOrd="0" presId="urn:microsoft.com/office/officeart/2008/layout/LinedList"/>
    <dgm:cxn modelId="{FEAAFD9E-FEDC-4B82-8D53-195E1E2D39F7}" type="presParOf" srcId="{AC48C30E-95BD-4965-8036-43FC7AE5A538}" destId="{8502FE02-8804-4210-A13C-C5E7768CBB62}" srcOrd="11" destOrd="0" presId="urn:microsoft.com/office/officeart/2008/layout/LinedList"/>
    <dgm:cxn modelId="{931B04D3-0C3B-47BF-B5BC-0B05B120BF2E}" type="presParOf" srcId="{AC48C30E-95BD-4965-8036-43FC7AE5A538}" destId="{4C531788-0647-4672-B058-609DFD2AD5E8}" srcOrd="12" destOrd="0" presId="urn:microsoft.com/office/officeart/2008/layout/LinedList"/>
    <dgm:cxn modelId="{D673065C-A01A-4CF9-8D49-BD9508962E57}" type="presParOf" srcId="{AC48C30E-95BD-4965-8036-43FC7AE5A538}" destId="{81D58041-2C75-4788-AF0F-D01065B954B1}" srcOrd="13" destOrd="0" presId="urn:microsoft.com/office/officeart/2008/layout/LinedList"/>
    <dgm:cxn modelId="{A728306A-9DB7-4ECF-9BCE-FA96212D9389}" type="presParOf" srcId="{81D58041-2C75-4788-AF0F-D01065B954B1}" destId="{701B13F1-2434-4352-818A-5FDDEF9801C6}" srcOrd="0" destOrd="0" presId="urn:microsoft.com/office/officeart/2008/layout/LinedList"/>
    <dgm:cxn modelId="{C1A000EC-19F7-4E9C-9E8E-A765F32CD082}" type="presParOf" srcId="{81D58041-2C75-4788-AF0F-D01065B954B1}" destId="{4C4DA9FA-3EF1-4201-B87E-1E6E69A41AF5}" srcOrd="1" destOrd="0" presId="urn:microsoft.com/office/officeart/2008/layout/LinedList"/>
    <dgm:cxn modelId="{B92E5FA0-BDAD-48B3-81DD-C88E93A9F668}" type="presParOf" srcId="{81D58041-2C75-4788-AF0F-D01065B954B1}" destId="{BD05B2A4-5970-4E4F-9917-447D932991B9}" srcOrd="2" destOrd="0" presId="urn:microsoft.com/office/officeart/2008/layout/LinedList"/>
    <dgm:cxn modelId="{0E4FA6B9-E91A-411A-BDB3-BF79AFC3BAAA}" type="presParOf" srcId="{AC48C30E-95BD-4965-8036-43FC7AE5A538}" destId="{8F1BD972-C791-4126-8BFB-F87D01E91AD0}" srcOrd="14" destOrd="0" presId="urn:microsoft.com/office/officeart/2008/layout/LinedList"/>
    <dgm:cxn modelId="{E0AD2C17-FC52-445A-B925-F9889F550ADF}" type="presParOf" srcId="{AC48C30E-95BD-4965-8036-43FC7AE5A538}" destId="{86D3AFCB-8741-4DD8-9C5D-454424B0C689}"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8622CC-A898-4721-A9A5-8972CD8E3D44}" type="doc">
      <dgm:prSet loTypeId="urn:microsoft.com/office/officeart/2009/3/layout/CircleRelationship" loCatId="relationship" qsTypeId="urn:microsoft.com/office/officeart/2005/8/quickstyle/simple2" qsCatId="simple" csTypeId="urn:microsoft.com/office/officeart/2005/8/colors/accent1_3" csCatId="accent1" phldr="1"/>
      <dgm:spPr/>
      <dgm:t>
        <a:bodyPr/>
        <a:lstStyle/>
        <a:p>
          <a:endParaRPr lang="en-GB"/>
        </a:p>
      </dgm:t>
    </dgm:pt>
    <dgm:pt modelId="{FDCC481A-CDCB-4C01-AE1A-0F645FD87016}">
      <dgm:prSet phldrT="[Text]" custT="1"/>
      <dgm:spPr>
        <a:xfrm>
          <a:off x="872155" y="1154679"/>
          <a:ext cx="2029182" cy="2029531"/>
        </a:xfrm>
        <a:prstGeom prst="ellipse">
          <a:avLst/>
        </a:prstGeom>
      </dgm:spPr>
      <dgm:t>
        <a:bodyPr/>
        <a:lstStyle/>
        <a:p>
          <a:r>
            <a:rPr lang="en-GB" sz="1600" b="1" dirty="0" smtClean="0">
              <a:latin typeface="Calibri"/>
              <a:ea typeface="+mn-ea"/>
              <a:cs typeface="+mn-cs"/>
            </a:rPr>
            <a:t>Total Capital Programme Funding £50.5m</a:t>
          </a:r>
          <a:endParaRPr lang="en-GB" sz="1600" b="1" dirty="0">
            <a:latin typeface="Calibri"/>
            <a:ea typeface="+mn-ea"/>
            <a:cs typeface="+mn-cs"/>
          </a:endParaRPr>
        </a:p>
      </dgm:t>
    </dgm:pt>
    <dgm:pt modelId="{5C6571A1-485F-4510-9097-2C96C51801F5}" type="parTrans" cxnId="{05890EA5-A3AD-4431-B7DE-58AC4656AD52}">
      <dgm:prSet/>
      <dgm:spPr/>
      <dgm:t>
        <a:bodyPr/>
        <a:lstStyle/>
        <a:p>
          <a:endParaRPr lang="en-GB"/>
        </a:p>
      </dgm:t>
    </dgm:pt>
    <dgm:pt modelId="{B8965DD7-CD7C-460C-AB10-5EF441AC797E}" type="sibTrans" cxnId="{05890EA5-A3AD-4431-B7DE-58AC4656AD52}">
      <dgm:prSet/>
      <dgm:spPr/>
      <dgm:t>
        <a:bodyPr/>
        <a:lstStyle/>
        <a:p>
          <a:endParaRPr lang="en-GB"/>
        </a:p>
      </dgm:t>
    </dgm:pt>
    <dgm:pt modelId="{1F66CC75-DC39-474A-A125-29E81ED6FE38}">
      <dgm:prSet phldrT="[Text]" custT="1"/>
      <dgm:spPr>
        <a:xfrm>
          <a:off x="-41963" y="1118994"/>
          <a:ext cx="1104293" cy="1052174"/>
        </a:xfrm>
        <a:prstGeom prst="ellipse">
          <a:avLst/>
        </a:prstGeom>
      </dgm:spPr>
      <dgm:t>
        <a:bodyPr/>
        <a:lstStyle/>
        <a:p>
          <a:r>
            <a:rPr lang="en-GB" sz="1400" b="1" dirty="0" smtClean="0">
              <a:latin typeface="Calibri"/>
              <a:ea typeface="+mn-ea"/>
              <a:cs typeface="+mn-cs"/>
            </a:rPr>
            <a:t>Capital Receipts £3m</a:t>
          </a:r>
          <a:endParaRPr lang="en-GB" sz="1400" b="1" dirty="0">
            <a:latin typeface="Calibri"/>
            <a:ea typeface="+mn-ea"/>
            <a:cs typeface="+mn-cs"/>
          </a:endParaRPr>
        </a:p>
      </dgm:t>
    </dgm:pt>
    <dgm:pt modelId="{832C4539-A1CA-4F7B-970A-D57E04E328CA}" type="parTrans" cxnId="{9321AD00-2686-4242-A7F1-4C270EEB962C}">
      <dgm:prSet/>
      <dgm:spPr/>
      <dgm:t>
        <a:bodyPr/>
        <a:lstStyle/>
        <a:p>
          <a:endParaRPr lang="en-GB"/>
        </a:p>
      </dgm:t>
    </dgm:pt>
    <dgm:pt modelId="{44231826-0B89-4304-8660-D1C9075C0FA9}" type="sibTrans" cxnId="{9321AD00-2686-4242-A7F1-4C270EEB962C}">
      <dgm:prSet/>
      <dgm:spPr/>
      <dgm:t>
        <a:bodyPr/>
        <a:lstStyle/>
        <a:p>
          <a:endParaRPr lang="en-GB"/>
        </a:p>
      </dgm:t>
    </dgm:pt>
    <dgm:pt modelId="{93C9B9B1-8B3A-4935-BC5C-767907225C7F}">
      <dgm:prSet phldrT="[Text]" custT="1"/>
      <dgm:spPr>
        <a:xfrm>
          <a:off x="2508997" y="1029543"/>
          <a:ext cx="1350191" cy="1368834"/>
        </a:xfrm>
        <a:prstGeom prst="ellipse">
          <a:avLst/>
        </a:prstGeom>
      </dgm:spPr>
      <dgm:t>
        <a:bodyPr/>
        <a:lstStyle/>
        <a:p>
          <a:r>
            <a:rPr lang="en-GB" sz="1200" b="1" dirty="0" smtClean="0">
              <a:latin typeface="Calibri"/>
              <a:ea typeface="+mn-ea"/>
              <a:cs typeface="+mn-cs"/>
            </a:rPr>
            <a:t>Non Ring-Fenced Grants £8.4m</a:t>
          </a:r>
          <a:endParaRPr lang="en-GB" sz="1200" b="1" dirty="0">
            <a:latin typeface="Calibri"/>
            <a:ea typeface="+mn-ea"/>
            <a:cs typeface="+mn-cs"/>
          </a:endParaRPr>
        </a:p>
      </dgm:t>
    </dgm:pt>
    <dgm:pt modelId="{EC558625-D207-47C3-8414-BE1CD9F49558}" type="parTrans" cxnId="{C6B405FD-99BA-4085-B1A4-6D1319FF43AD}">
      <dgm:prSet/>
      <dgm:spPr/>
      <dgm:t>
        <a:bodyPr/>
        <a:lstStyle/>
        <a:p>
          <a:endParaRPr lang="en-GB"/>
        </a:p>
      </dgm:t>
    </dgm:pt>
    <dgm:pt modelId="{5397C263-BD34-46E9-8755-BC4A1D3CFF75}" type="sibTrans" cxnId="{C6B405FD-99BA-4085-B1A4-6D1319FF43AD}">
      <dgm:prSet/>
      <dgm:spPr/>
      <dgm:t>
        <a:bodyPr/>
        <a:lstStyle/>
        <a:p>
          <a:endParaRPr lang="en-GB"/>
        </a:p>
      </dgm:t>
    </dgm:pt>
    <dgm:pt modelId="{882DD38D-A222-4D4F-8F75-99D1AC1DE89A}">
      <dgm:prSet custT="1"/>
      <dgm:spPr>
        <a:xfrm>
          <a:off x="1857003" y="2460496"/>
          <a:ext cx="1993611" cy="1923070"/>
        </a:xfrm>
        <a:prstGeom prst="ellipse">
          <a:avLst/>
        </a:prstGeom>
      </dgm:spPr>
      <dgm:t>
        <a:bodyPr/>
        <a:lstStyle/>
        <a:p>
          <a:r>
            <a:rPr lang="en-GB" sz="1800" b="1" dirty="0" smtClean="0">
              <a:latin typeface="Calibri"/>
              <a:ea typeface="+mn-ea"/>
              <a:cs typeface="+mn-cs"/>
            </a:rPr>
            <a:t>Prudential Borrowing £24.6m</a:t>
          </a:r>
          <a:endParaRPr lang="en-GB" sz="1800" b="1" dirty="0">
            <a:latin typeface="Calibri"/>
            <a:ea typeface="+mn-ea"/>
            <a:cs typeface="+mn-cs"/>
          </a:endParaRPr>
        </a:p>
      </dgm:t>
    </dgm:pt>
    <dgm:pt modelId="{A62A57A6-C677-4CB8-9DE7-B123A475625F}" type="parTrans" cxnId="{BCDAC35C-DADE-47F1-89C2-B06D1355AA09}">
      <dgm:prSet/>
      <dgm:spPr/>
      <dgm:t>
        <a:bodyPr/>
        <a:lstStyle/>
        <a:p>
          <a:endParaRPr lang="en-GB"/>
        </a:p>
      </dgm:t>
    </dgm:pt>
    <dgm:pt modelId="{39B0F4CD-C050-4510-946C-F89251789A75}" type="sibTrans" cxnId="{BCDAC35C-DADE-47F1-89C2-B06D1355AA09}">
      <dgm:prSet/>
      <dgm:spPr/>
      <dgm:t>
        <a:bodyPr/>
        <a:lstStyle/>
        <a:p>
          <a:endParaRPr lang="en-GB"/>
        </a:p>
      </dgm:t>
    </dgm:pt>
    <dgm:pt modelId="{2701119C-F090-4CA2-945D-786F5F514BF6}">
      <dgm:prSet custT="1"/>
      <dgm:spPr>
        <a:xfrm>
          <a:off x="0" y="2378626"/>
          <a:ext cx="1357393" cy="1313479"/>
        </a:xfrm>
        <a:prstGeom prst="ellipse">
          <a:avLst/>
        </a:prstGeom>
      </dgm:spPr>
      <dgm:t>
        <a:bodyPr/>
        <a:lstStyle/>
        <a:p>
          <a:r>
            <a:rPr lang="en-GB" sz="1400" b="1" dirty="0" smtClean="0">
              <a:latin typeface="Calibri"/>
              <a:ea typeface="+mn-ea"/>
              <a:cs typeface="+mn-cs"/>
            </a:rPr>
            <a:t>Ring-Fenced Grants </a:t>
          </a:r>
        </a:p>
        <a:p>
          <a:r>
            <a:rPr lang="en-GB" sz="1400" b="1" dirty="0" smtClean="0">
              <a:latin typeface="Calibri"/>
              <a:ea typeface="+mn-ea"/>
              <a:cs typeface="+mn-cs"/>
            </a:rPr>
            <a:t>£13.5m</a:t>
          </a:r>
          <a:endParaRPr lang="en-GB" sz="1400" b="1" dirty="0">
            <a:latin typeface="Calibri"/>
            <a:ea typeface="+mn-ea"/>
            <a:cs typeface="+mn-cs"/>
          </a:endParaRPr>
        </a:p>
      </dgm:t>
    </dgm:pt>
    <dgm:pt modelId="{48C9F4CC-ACDA-4D4D-A87A-1C1AD8B6EE6D}" type="parTrans" cxnId="{6781EAB5-D795-460C-AB3F-7079CCC3CFBB}">
      <dgm:prSet/>
      <dgm:spPr/>
      <dgm:t>
        <a:bodyPr/>
        <a:lstStyle/>
        <a:p>
          <a:endParaRPr lang="en-GB"/>
        </a:p>
      </dgm:t>
    </dgm:pt>
    <dgm:pt modelId="{E6CAE5A2-2C5B-4F3A-845C-CEE4EC47CBE5}" type="sibTrans" cxnId="{6781EAB5-D795-460C-AB3F-7079CCC3CFBB}">
      <dgm:prSet/>
      <dgm:spPr/>
      <dgm:t>
        <a:bodyPr/>
        <a:lstStyle/>
        <a:p>
          <a:endParaRPr lang="en-GB"/>
        </a:p>
      </dgm:t>
    </dgm:pt>
    <dgm:pt modelId="{B51D9397-FDD4-4FA1-8154-B69A5C830299}">
      <dgm:prSet custT="1"/>
      <dgm:spPr>
        <a:xfrm>
          <a:off x="1271609" y="615689"/>
          <a:ext cx="901956" cy="890944"/>
        </a:xfrm>
        <a:prstGeom prst="ellipse">
          <a:avLst/>
        </a:prstGeom>
      </dgm:spPr>
      <dgm:t>
        <a:bodyPr/>
        <a:lstStyle/>
        <a:p>
          <a:r>
            <a:rPr lang="en-GB" sz="900" b="1" dirty="0" smtClean="0">
              <a:latin typeface="Calibri"/>
              <a:ea typeface="+mn-ea"/>
              <a:cs typeface="+mn-cs"/>
            </a:rPr>
            <a:t>Private Sector Contribution £0.5m</a:t>
          </a:r>
          <a:endParaRPr lang="en-GB" sz="900" b="1" dirty="0">
            <a:latin typeface="Calibri"/>
            <a:ea typeface="+mn-ea"/>
            <a:cs typeface="+mn-cs"/>
          </a:endParaRPr>
        </a:p>
      </dgm:t>
    </dgm:pt>
    <dgm:pt modelId="{449E273D-ECA4-42CF-8DF6-3D41884C334B}" type="parTrans" cxnId="{02BE03A6-06D6-4492-90D3-8D65BB15B9E7}">
      <dgm:prSet/>
      <dgm:spPr/>
      <dgm:t>
        <a:bodyPr/>
        <a:lstStyle/>
        <a:p>
          <a:endParaRPr lang="en-GB"/>
        </a:p>
      </dgm:t>
    </dgm:pt>
    <dgm:pt modelId="{05918071-2349-4756-956E-B8C8A784963C}" type="sibTrans" cxnId="{02BE03A6-06D6-4492-90D3-8D65BB15B9E7}">
      <dgm:prSet/>
      <dgm:spPr/>
      <dgm:t>
        <a:bodyPr/>
        <a:lstStyle/>
        <a:p>
          <a:endParaRPr lang="en-GB"/>
        </a:p>
      </dgm:t>
    </dgm:pt>
    <dgm:pt modelId="{53BEBBA8-A3CE-4277-A35E-C111893A7EC9}" type="pres">
      <dgm:prSet presAssocID="{CB8622CC-A898-4721-A9A5-8972CD8E3D44}" presName="Name0" presStyleCnt="0">
        <dgm:presLayoutVars>
          <dgm:chMax val="1"/>
          <dgm:chPref val="1"/>
        </dgm:presLayoutVars>
      </dgm:prSet>
      <dgm:spPr/>
      <dgm:t>
        <a:bodyPr/>
        <a:lstStyle/>
        <a:p>
          <a:endParaRPr lang="en-GB"/>
        </a:p>
      </dgm:t>
    </dgm:pt>
    <dgm:pt modelId="{E0FBE54A-66B5-41F2-8A3C-762BD1EABDA1}" type="pres">
      <dgm:prSet presAssocID="{FDCC481A-CDCB-4C01-AE1A-0F645FD87016}" presName="Parent" presStyleLbl="node0" presStyleIdx="0" presStyleCnt="1" custLinFactNeighborX="20768" custLinFactNeighborY="-1133">
        <dgm:presLayoutVars>
          <dgm:chMax val="5"/>
          <dgm:chPref val="5"/>
        </dgm:presLayoutVars>
      </dgm:prSet>
      <dgm:spPr>
        <a:prstGeom prst="ellipse">
          <a:avLst/>
        </a:prstGeom>
      </dgm:spPr>
      <dgm:t>
        <a:bodyPr/>
        <a:lstStyle/>
        <a:p>
          <a:endParaRPr lang="en-GB"/>
        </a:p>
      </dgm:t>
    </dgm:pt>
    <dgm:pt modelId="{7EBDB0F6-A959-4C85-AE21-464A0E36E9A1}" type="pres">
      <dgm:prSet presAssocID="{FDCC481A-CDCB-4C01-AE1A-0F645FD87016}" presName="Accent2" presStyleLbl="node1" presStyleIdx="0" presStyleCnt="19"/>
      <dgm:spPr>
        <a:xfrm>
          <a:off x="1074682" y="3056332"/>
          <a:ext cx="163583" cy="163566"/>
        </a:xfrm>
        <a:prstGeom prst="ellipse">
          <a:avLst/>
        </a:prstGeom>
      </dgm:spPr>
      <dgm:t>
        <a:bodyPr/>
        <a:lstStyle/>
        <a:p>
          <a:endParaRPr lang="en-GB"/>
        </a:p>
      </dgm:t>
    </dgm:pt>
    <dgm:pt modelId="{9C6FD358-8B00-4B74-9141-859501D8EEC7}" type="pres">
      <dgm:prSet presAssocID="{FDCC481A-CDCB-4C01-AE1A-0F645FD87016}" presName="Accent3" presStyleLbl="node1" presStyleIdx="1" presStyleCnt="19" custLinFactX="100000" custLinFactNeighborX="176366" custLinFactNeighborY="-92131"/>
      <dgm:spPr>
        <a:xfrm>
          <a:off x="3062705" y="1850614"/>
          <a:ext cx="163583" cy="163566"/>
        </a:xfrm>
        <a:prstGeom prst="ellipse">
          <a:avLst/>
        </a:prstGeom>
      </dgm:spPr>
      <dgm:t>
        <a:bodyPr/>
        <a:lstStyle/>
        <a:p>
          <a:endParaRPr lang="en-GB"/>
        </a:p>
      </dgm:t>
    </dgm:pt>
    <dgm:pt modelId="{789B6BF9-0914-4A31-A3AA-BA4276C68518}" type="pres">
      <dgm:prSet presAssocID="{FDCC481A-CDCB-4C01-AE1A-0F645FD87016}" presName="Accent4" presStyleLbl="node1" presStyleIdx="2" presStyleCnt="19" custLinFactX="142891" custLinFactY="2266" custLinFactNeighborX="200000" custLinFactNeighborY="100000"/>
      <dgm:spPr>
        <a:xfrm>
          <a:off x="2602487" y="3461483"/>
          <a:ext cx="225603" cy="225946"/>
        </a:xfrm>
        <a:prstGeom prst="ellipse">
          <a:avLst/>
        </a:prstGeom>
      </dgm:spPr>
      <dgm:t>
        <a:bodyPr/>
        <a:lstStyle/>
        <a:p>
          <a:endParaRPr lang="en-GB"/>
        </a:p>
      </dgm:t>
    </dgm:pt>
    <dgm:pt modelId="{6028E5D7-C78F-436A-9EB7-9B493462BDAC}" type="pres">
      <dgm:prSet presAssocID="{FDCC481A-CDCB-4C01-AE1A-0F645FD87016}" presName="Accent5" presStyleLbl="node1" presStyleIdx="3" presStyleCnt="19" custLinFactX="-100000" custLinFactY="100000" custLinFactNeighborX="-188648" custLinFactNeighborY="145683"/>
      <dgm:spPr>
        <a:xfrm>
          <a:off x="648289" y="1807651"/>
          <a:ext cx="163583" cy="163566"/>
        </a:xfrm>
        <a:prstGeom prst="ellipse">
          <a:avLst/>
        </a:prstGeom>
      </dgm:spPr>
      <dgm:t>
        <a:bodyPr/>
        <a:lstStyle/>
        <a:p>
          <a:endParaRPr lang="en-GB"/>
        </a:p>
      </dgm:t>
    </dgm:pt>
    <dgm:pt modelId="{7A5A2553-85D9-4D9F-BBFD-8F9C6DC53384}" type="pres">
      <dgm:prSet presAssocID="{FDCC481A-CDCB-4C01-AE1A-0F645FD87016}" presName="Accent6" presStyleLbl="node1" presStyleIdx="4" presStyleCnt="19" custLinFactY="100000" custLinFactNeighborX="12283" custLinFactNeighborY="164110"/>
      <dgm:spPr>
        <a:xfrm>
          <a:off x="625669" y="2773857"/>
          <a:ext cx="163583" cy="163566"/>
        </a:xfrm>
        <a:prstGeom prst="ellipse">
          <a:avLst/>
        </a:prstGeom>
      </dgm:spPr>
      <dgm:t>
        <a:bodyPr/>
        <a:lstStyle/>
        <a:p>
          <a:endParaRPr lang="en-GB"/>
        </a:p>
      </dgm:t>
    </dgm:pt>
    <dgm:pt modelId="{47947E45-8697-424B-8A75-2BEA96BF2AEE}" type="pres">
      <dgm:prSet presAssocID="{1F66CC75-DC39-474A-A125-29E81ED6FE38}" presName="Child1" presStyleLbl="node1" presStyleIdx="5" presStyleCnt="19" custScaleX="133855" custScaleY="127523" custLinFactNeighborX="34098" custLinFactNeighborY="-37746">
        <dgm:presLayoutVars>
          <dgm:chMax val="0"/>
          <dgm:chPref val="0"/>
        </dgm:presLayoutVars>
      </dgm:prSet>
      <dgm:spPr>
        <a:prstGeom prst="ellipse">
          <a:avLst/>
        </a:prstGeom>
      </dgm:spPr>
      <dgm:t>
        <a:bodyPr/>
        <a:lstStyle/>
        <a:p>
          <a:endParaRPr lang="en-GB"/>
        </a:p>
      </dgm:t>
    </dgm:pt>
    <dgm:pt modelId="{5FF4E63D-FEE5-431E-85C4-962C44FBB8A7}" type="pres">
      <dgm:prSet presAssocID="{1F66CC75-DC39-474A-A125-29E81ED6FE38}" presName="Accent7" presStyleCnt="0"/>
      <dgm:spPr/>
      <dgm:t>
        <a:bodyPr/>
        <a:lstStyle/>
        <a:p>
          <a:endParaRPr lang="en-GB"/>
        </a:p>
      </dgm:t>
    </dgm:pt>
    <dgm:pt modelId="{7B84B45B-2E5B-4156-A026-3563BD57F213}" type="pres">
      <dgm:prSet presAssocID="{1F66CC75-DC39-474A-A125-29E81ED6FE38}" presName="AccentHold1" presStyleLbl="node1" presStyleIdx="6" presStyleCnt="19" custLinFactX="11853" custLinFactY="-20575" custLinFactNeighborX="100000" custLinFactNeighborY="-100000"/>
      <dgm:spPr>
        <a:xfrm>
          <a:off x="1632964" y="1140614"/>
          <a:ext cx="225603" cy="225946"/>
        </a:xfrm>
        <a:prstGeom prst="ellipse">
          <a:avLst/>
        </a:prstGeom>
      </dgm:spPr>
      <dgm:t>
        <a:bodyPr/>
        <a:lstStyle/>
        <a:p>
          <a:endParaRPr lang="en-GB"/>
        </a:p>
      </dgm:t>
    </dgm:pt>
    <dgm:pt modelId="{D2C3D067-BFEA-4AE1-B713-669464184DD2}" type="pres">
      <dgm:prSet presAssocID="{1F66CC75-DC39-474A-A125-29E81ED6FE38}" presName="Accent8" presStyleCnt="0"/>
      <dgm:spPr/>
      <dgm:t>
        <a:bodyPr/>
        <a:lstStyle/>
        <a:p>
          <a:endParaRPr lang="en-GB"/>
        </a:p>
      </dgm:t>
    </dgm:pt>
    <dgm:pt modelId="{7F2E1D1D-6F98-4A5A-8CA6-340A59099A04}" type="pres">
      <dgm:prSet presAssocID="{1F66CC75-DC39-474A-A125-29E81ED6FE38}" presName="AccentHold2" presStyleLbl="node1" presStyleIdx="7" presStyleCnt="19" custLinFactX="52697" custLinFactNeighborX="100000" custLinFactNeighborY="7387"/>
      <dgm:spPr>
        <a:xfrm>
          <a:off x="517096" y="2640743"/>
          <a:ext cx="407917" cy="408009"/>
        </a:xfrm>
        <a:prstGeom prst="ellipse">
          <a:avLst/>
        </a:prstGeom>
      </dgm:spPr>
      <dgm:t>
        <a:bodyPr/>
        <a:lstStyle/>
        <a:p>
          <a:endParaRPr lang="en-GB"/>
        </a:p>
      </dgm:t>
    </dgm:pt>
    <dgm:pt modelId="{156295FE-ACA4-4681-93CD-D2504044B840}" type="pres">
      <dgm:prSet presAssocID="{93C9B9B1-8B3A-4935-BC5C-767907225C7F}" presName="Child2" presStyleLbl="node1" presStyleIdx="8" presStyleCnt="19" custScaleX="163661" custScaleY="165902" custLinFactNeighborX="10078" custLinFactNeighborY="17635">
        <dgm:presLayoutVars>
          <dgm:chMax val="0"/>
          <dgm:chPref val="0"/>
        </dgm:presLayoutVars>
      </dgm:prSet>
      <dgm:spPr>
        <a:prstGeom prst="ellipse">
          <a:avLst/>
        </a:prstGeom>
      </dgm:spPr>
      <dgm:t>
        <a:bodyPr/>
        <a:lstStyle/>
        <a:p>
          <a:endParaRPr lang="en-GB"/>
        </a:p>
      </dgm:t>
    </dgm:pt>
    <dgm:pt modelId="{4DBEC140-565B-41AB-ABE2-9809AD7C9F1A}" type="pres">
      <dgm:prSet presAssocID="{93C9B9B1-8B3A-4935-BC5C-767907225C7F}" presName="Accent9" presStyleCnt="0"/>
      <dgm:spPr/>
      <dgm:t>
        <a:bodyPr/>
        <a:lstStyle/>
        <a:p>
          <a:endParaRPr lang="en-GB"/>
        </a:p>
      </dgm:t>
    </dgm:pt>
    <dgm:pt modelId="{71539C1D-9EB1-48B6-AC6C-18D2CE9B2F5B}" type="pres">
      <dgm:prSet presAssocID="{93C9B9B1-8B3A-4935-BC5C-767907225C7F}" presName="AccentHold1" presStyleLbl="node1" presStyleIdx="9" presStyleCnt="19" custLinFactX="-100000" custLinFactY="-111246" custLinFactNeighborX="-193907" custLinFactNeighborY="-200000"/>
      <dgm:spPr>
        <a:xfrm>
          <a:off x="1657015" y="1022063"/>
          <a:ext cx="225603" cy="225946"/>
        </a:xfrm>
        <a:prstGeom prst="ellipse">
          <a:avLst/>
        </a:prstGeom>
      </dgm:spPr>
      <dgm:t>
        <a:bodyPr/>
        <a:lstStyle/>
        <a:p>
          <a:endParaRPr lang="en-GB"/>
        </a:p>
      </dgm:t>
    </dgm:pt>
    <dgm:pt modelId="{B400B147-834A-431A-90D4-0FFF74050543}" type="pres">
      <dgm:prSet presAssocID="{93C9B9B1-8B3A-4935-BC5C-767907225C7F}" presName="Accent10" presStyleCnt="0"/>
      <dgm:spPr/>
      <dgm:t>
        <a:bodyPr/>
        <a:lstStyle/>
        <a:p>
          <a:endParaRPr lang="en-GB"/>
        </a:p>
      </dgm:t>
    </dgm:pt>
    <dgm:pt modelId="{54CF3E7E-F435-407D-995B-AA198643438B}" type="pres">
      <dgm:prSet presAssocID="{93C9B9B1-8B3A-4935-BC5C-767907225C7F}" presName="AccentHold2" presStyleLbl="node1" presStyleIdx="10" presStyleCnt="19" custLinFactX="300000" custLinFactY="-100000" custLinFactNeighborX="338712" custLinFactNeighborY="-102689"/>
      <dgm:spPr>
        <a:xfrm>
          <a:off x="783786" y="2764695"/>
          <a:ext cx="163583" cy="163566"/>
        </a:xfrm>
        <a:prstGeom prst="ellipse">
          <a:avLst/>
        </a:prstGeom>
      </dgm:spPr>
      <dgm:t>
        <a:bodyPr/>
        <a:lstStyle/>
        <a:p>
          <a:endParaRPr lang="en-GB"/>
        </a:p>
      </dgm:t>
    </dgm:pt>
    <dgm:pt modelId="{4F78D4B0-3FF7-443F-9380-03B3E570DE8F}" type="pres">
      <dgm:prSet presAssocID="{93C9B9B1-8B3A-4935-BC5C-767907225C7F}" presName="Accent11" presStyleCnt="0"/>
      <dgm:spPr/>
      <dgm:t>
        <a:bodyPr/>
        <a:lstStyle/>
        <a:p>
          <a:endParaRPr lang="en-GB"/>
        </a:p>
      </dgm:t>
    </dgm:pt>
    <dgm:pt modelId="{200A22CF-84FB-420B-B4BB-00DF5A2EC53E}" type="pres">
      <dgm:prSet presAssocID="{93C9B9B1-8B3A-4935-BC5C-767907225C7F}" presName="AccentHold3" presStyleLbl="node1" presStyleIdx="11" presStyleCnt="19" custLinFactX="392249" custLinFactY="300000" custLinFactNeighborX="400000" custLinFactNeighborY="344920"/>
      <dgm:spPr>
        <a:xfrm>
          <a:off x="2664952" y="3918262"/>
          <a:ext cx="163583" cy="163566"/>
        </a:xfrm>
        <a:prstGeom prst="ellipse">
          <a:avLst/>
        </a:prstGeom>
      </dgm:spPr>
      <dgm:t>
        <a:bodyPr/>
        <a:lstStyle/>
        <a:p>
          <a:endParaRPr lang="en-GB"/>
        </a:p>
      </dgm:t>
    </dgm:pt>
    <dgm:pt modelId="{0F3D61B9-D8A5-4A03-BBC5-BBAC97E870C5}" type="pres">
      <dgm:prSet presAssocID="{882DD38D-A222-4D4F-8F75-99D1AC1DE89A}" presName="Child3" presStyleLbl="node1" presStyleIdx="12" presStyleCnt="19" custScaleX="226084" custScaleY="218332" custLinFactNeighborX="-60777" custLinFactNeighborY="49034">
        <dgm:presLayoutVars>
          <dgm:chMax val="0"/>
          <dgm:chPref val="0"/>
        </dgm:presLayoutVars>
      </dgm:prSet>
      <dgm:spPr>
        <a:prstGeom prst="ellipse">
          <a:avLst/>
        </a:prstGeom>
      </dgm:spPr>
      <dgm:t>
        <a:bodyPr/>
        <a:lstStyle/>
        <a:p>
          <a:endParaRPr lang="en-GB"/>
        </a:p>
      </dgm:t>
    </dgm:pt>
    <dgm:pt modelId="{D41B8304-604A-4807-9DDD-934A59FB761C}" type="pres">
      <dgm:prSet presAssocID="{882DD38D-A222-4D4F-8F75-99D1AC1DE89A}" presName="Accent12" presStyleCnt="0"/>
      <dgm:spPr/>
      <dgm:t>
        <a:bodyPr/>
        <a:lstStyle/>
        <a:p>
          <a:endParaRPr lang="en-GB"/>
        </a:p>
      </dgm:t>
    </dgm:pt>
    <dgm:pt modelId="{474E9246-53BF-4A28-AC40-4DED7A0A395C}" type="pres">
      <dgm:prSet presAssocID="{882DD38D-A222-4D4F-8F75-99D1AC1DE89A}" presName="AccentHold1" presStyleLbl="node1" presStyleIdx="13" presStyleCnt="19" custLinFactX="-300000" custLinFactY="-392330" custLinFactNeighborX="-393985" custLinFactNeighborY="-400000"/>
      <dgm:spPr>
        <a:xfrm>
          <a:off x="1708469" y="1256951"/>
          <a:ext cx="163583" cy="163566"/>
        </a:xfrm>
        <a:prstGeom prst="ellipse">
          <a:avLst/>
        </a:prstGeom>
      </dgm:spPr>
      <dgm:t>
        <a:bodyPr/>
        <a:lstStyle/>
        <a:p>
          <a:endParaRPr lang="en-GB"/>
        </a:p>
      </dgm:t>
    </dgm:pt>
    <dgm:pt modelId="{1714279A-4229-40AB-AE96-DD56262BC09F}" type="pres">
      <dgm:prSet presAssocID="{2701119C-F090-4CA2-945D-786F5F514BF6}" presName="Child4" presStyleLbl="node1" presStyleIdx="14" presStyleCnt="19" custScaleX="164534" custScaleY="159193" custLinFactNeighborX="-54186" custLinFactNeighborY="-80585">
        <dgm:presLayoutVars>
          <dgm:chMax val="0"/>
          <dgm:chPref val="0"/>
        </dgm:presLayoutVars>
      </dgm:prSet>
      <dgm:spPr>
        <a:prstGeom prst="ellipse">
          <a:avLst/>
        </a:prstGeom>
      </dgm:spPr>
      <dgm:t>
        <a:bodyPr/>
        <a:lstStyle/>
        <a:p>
          <a:endParaRPr lang="en-GB"/>
        </a:p>
      </dgm:t>
    </dgm:pt>
    <dgm:pt modelId="{4EE2713D-7A1A-4E59-A987-857751F6A6CD}" type="pres">
      <dgm:prSet presAssocID="{2701119C-F090-4CA2-945D-786F5F514BF6}" presName="Accent13" presStyleCnt="0"/>
      <dgm:spPr/>
      <dgm:t>
        <a:bodyPr/>
        <a:lstStyle/>
        <a:p>
          <a:endParaRPr lang="en-GB"/>
        </a:p>
      </dgm:t>
    </dgm:pt>
    <dgm:pt modelId="{AD9AE5AF-3879-4A84-8C6F-50EA6BF10508}" type="pres">
      <dgm:prSet presAssocID="{2701119C-F090-4CA2-945D-786F5F514BF6}" presName="AccentHold1" presStyleLbl="node1" presStyleIdx="15" presStyleCnt="19" custFlipVert="1" custFlipHor="1" custScaleX="505690" custScaleY="494425" custLinFactNeighborX="32556" custLinFactNeighborY="57495"/>
      <dgm:spPr>
        <a:xfrm flipH="1" flipV="1">
          <a:off x="1148840" y="3271160"/>
          <a:ext cx="562185" cy="585777"/>
        </a:xfrm>
        <a:prstGeom prst="ellipse">
          <a:avLst/>
        </a:prstGeom>
      </dgm:spPr>
      <dgm:t>
        <a:bodyPr/>
        <a:lstStyle/>
        <a:p>
          <a:endParaRPr lang="en-GB"/>
        </a:p>
      </dgm:t>
    </dgm:pt>
    <dgm:pt modelId="{3A5FC18B-AE48-4CEF-B13E-2094E6D040AE}" type="pres">
      <dgm:prSet presAssocID="{B51D9397-FDD4-4FA1-8154-B69A5C830299}" presName="Child5" presStyleLbl="node1" presStyleIdx="16" presStyleCnt="19" custScaleX="109329" custScaleY="107982" custLinFactNeighborX="-22424" custLinFactNeighborY="19703">
        <dgm:presLayoutVars>
          <dgm:chMax val="0"/>
          <dgm:chPref val="0"/>
        </dgm:presLayoutVars>
      </dgm:prSet>
      <dgm:spPr>
        <a:prstGeom prst="ellipse">
          <a:avLst/>
        </a:prstGeom>
      </dgm:spPr>
      <dgm:t>
        <a:bodyPr/>
        <a:lstStyle/>
        <a:p>
          <a:endParaRPr lang="en-GB"/>
        </a:p>
      </dgm:t>
    </dgm:pt>
    <dgm:pt modelId="{7F530BD5-51E4-49E1-BD78-4525C4307BA2}" type="pres">
      <dgm:prSet presAssocID="{B51D9397-FDD4-4FA1-8154-B69A5C830299}" presName="Accent15" presStyleCnt="0"/>
      <dgm:spPr/>
      <dgm:t>
        <a:bodyPr/>
        <a:lstStyle/>
        <a:p>
          <a:endParaRPr lang="en-GB"/>
        </a:p>
      </dgm:t>
    </dgm:pt>
    <dgm:pt modelId="{3C06652B-57B1-4415-98B0-A48120CE4921}" type="pres">
      <dgm:prSet presAssocID="{B51D9397-FDD4-4FA1-8154-B69A5C830299}" presName="AccentHold2" presStyleLbl="node1" presStyleIdx="17" presStyleCnt="19" custLinFactY="283499" custLinFactNeighborX="42991" custLinFactNeighborY="300000"/>
      <dgm:spPr>
        <a:xfrm>
          <a:off x="548116" y="2334818"/>
          <a:ext cx="163583" cy="163566"/>
        </a:xfrm>
        <a:prstGeom prst="ellipse">
          <a:avLst/>
        </a:prstGeom>
      </dgm:spPr>
      <dgm:t>
        <a:bodyPr/>
        <a:lstStyle/>
        <a:p>
          <a:endParaRPr lang="en-GB"/>
        </a:p>
      </dgm:t>
    </dgm:pt>
    <dgm:pt modelId="{7D61EFD4-AD4D-4388-940F-B2C0B82FF148}" type="pres">
      <dgm:prSet presAssocID="{B51D9397-FDD4-4FA1-8154-B69A5C830299}" presName="Accent16" presStyleCnt="0"/>
      <dgm:spPr/>
      <dgm:t>
        <a:bodyPr/>
        <a:lstStyle/>
        <a:p>
          <a:endParaRPr lang="en-GB"/>
        </a:p>
      </dgm:t>
    </dgm:pt>
    <dgm:pt modelId="{2B1B9E70-9246-4779-A240-C36F62D6E429}" type="pres">
      <dgm:prSet presAssocID="{B51D9397-FDD4-4FA1-8154-B69A5C830299}" presName="AccentHold3" presStyleLbl="node1" presStyleIdx="18" presStyleCnt="19" custLinFactX="-22277" custLinFactY="200000" custLinFactNeighborX="-100000" custLinFactNeighborY="236749"/>
      <dgm:spPr>
        <a:xfrm>
          <a:off x="2182491" y="1403525"/>
          <a:ext cx="163583" cy="163566"/>
        </a:xfrm>
        <a:prstGeom prst="ellipse">
          <a:avLst/>
        </a:prstGeom>
      </dgm:spPr>
      <dgm:t>
        <a:bodyPr/>
        <a:lstStyle/>
        <a:p>
          <a:endParaRPr lang="en-GB"/>
        </a:p>
      </dgm:t>
    </dgm:pt>
  </dgm:ptLst>
  <dgm:cxnLst>
    <dgm:cxn modelId="{5EF7B43F-F395-452C-A2FA-B672628C038F}" type="presOf" srcId="{B51D9397-FDD4-4FA1-8154-B69A5C830299}" destId="{3A5FC18B-AE48-4CEF-B13E-2094E6D040AE}" srcOrd="0" destOrd="0" presId="urn:microsoft.com/office/officeart/2009/3/layout/CircleRelationship"/>
    <dgm:cxn modelId="{9321AD00-2686-4242-A7F1-4C270EEB962C}" srcId="{FDCC481A-CDCB-4C01-AE1A-0F645FD87016}" destId="{1F66CC75-DC39-474A-A125-29E81ED6FE38}" srcOrd="0" destOrd="0" parTransId="{832C4539-A1CA-4F7B-970A-D57E04E328CA}" sibTransId="{44231826-0B89-4304-8660-D1C9075C0FA9}"/>
    <dgm:cxn modelId="{B0381530-8CA3-47DB-A1E9-317400641862}" type="presOf" srcId="{FDCC481A-CDCB-4C01-AE1A-0F645FD87016}" destId="{E0FBE54A-66B5-41F2-8A3C-762BD1EABDA1}" srcOrd="0" destOrd="0" presId="urn:microsoft.com/office/officeart/2009/3/layout/CircleRelationship"/>
    <dgm:cxn modelId="{6551AE27-98C8-4302-B6E3-C28DE45B390E}" type="presOf" srcId="{882DD38D-A222-4D4F-8F75-99D1AC1DE89A}" destId="{0F3D61B9-D8A5-4A03-BBC5-BBAC97E870C5}" srcOrd="0" destOrd="0" presId="urn:microsoft.com/office/officeart/2009/3/layout/CircleRelationship"/>
    <dgm:cxn modelId="{05890EA5-A3AD-4431-B7DE-58AC4656AD52}" srcId="{CB8622CC-A898-4721-A9A5-8972CD8E3D44}" destId="{FDCC481A-CDCB-4C01-AE1A-0F645FD87016}" srcOrd="0" destOrd="0" parTransId="{5C6571A1-485F-4510-9097-2C96C51801F5}" sibTransId="{B8965DD7-CD7C-460C-AB10-5EF441AC797E}"/>
    <dgm:cxn modelId="{454A9BBF-4FE3-4084-ACD2-B9A6518EB592}" type="presOf" srcId="{93C9B9B1-8B3A-4935-BC5C-767907225C7F}" destId="{156295FE-ACA4-4681-93CD-D2504044B840}" srcOrd="0" destOrd="0" presId="urn:microsoft.com/office/officeart/2009/3/layout/CircleRelationship"/>
    <dgm:cxn modelId="{1B37B491-FC11-471E-BDE9-DBF8024D9AF8}" type="presOf" srcId="{2701119C-F090-4CA2-945D-786F5F514BF6}" destId="{1714279A-4229-40AB-AE96-DD56262BC09F}" srcOrd="0" destOrd="0" presId="urn:microsoft.com/office/officeart/2009/3/layout/CircleRelationship"/>
    <dgm:cxn modelId="{02BE03A6-06D6-4492-90D3-8D65BB15B9E7}" srcId="{FDCC481A-CDCB-4C01-AE1A-0F645FD87016}" destId="{B51D9397-FDD4-4FA1-8154-B69A5C830299}" srcOrd="4" destOrd="0" parTransId="{449E273D-ECA4-42CF-8DF6-3D41884C334B}" sibTransId="{05918071-2349-4756-956E-B8C8A784963C}"/>
    <dgm:cxn modelId="{E692462A-81E7-413A-831A-0722EA2BDADE}" type="presOf" srcId="{CB8622CC-A898-4721-A9A5-8972CD8E3D44}" destId="{53BEBBA8-A3CE-4277-A35E-C111893A7EC9}" srcOrd="0" destOrd="0" presId="urn:microsoft.com/office/officeart/2009/3/layout/CircleRelationship"/>
    <dgm:cxn modelId="{6781EAB5-D795-460C-AB3F-7079CCC3CFBB}" srcId="{FDCC481A-CDCB-4C01-AE1A-0F645FD87016}" destId="{2701119C-F090-4CA2-945D-786F5F514BF6}" srcOrd="3" destOrd="0" parTransId="{48C9F4CC-ACDA-4D4D-A87A-1C1AD8B6EE6D}" sibTransId="{E6CAE5A2-2C5B-4F3A-845C-CEE4EC47CBE5}"/>
    <dgm:cxn modelId="{3E58B294-10DE-43D4-8AC4-4E66ABE130FC}" type="presOf" srcId="{1F66CC75-DC39-474A-A125-29E81ED6FE38}" destId="{47947E45-8697-424B-8A75-2BEA96BF2AEE}" srcOrd="0" destOrd="0" presId="urn:microsoft.com/office/officeart/2009/3/layout/CircleRelationship"/>
    <dgm:cxn modelId="{C6B405FD-99BA-4085-B1A4-6D1319FF43AD}" srcId="{FDCC481A-CDCB-4C01-AE1A-0F645FD87016}" destId="{93C9B9B1-8B3A-4935-BC5C-767907225C7F}" srcOrd="1" destOrd="0" parTransId="{EC558625-D207-47C3-8414-BE1CD9F49558}" sibTransId="{5397C263-BD34-46E9-8755-BC4A1D3CFF75}"/>
    <dgm:cxn modelId="{BCDAC35C-DADE-47F1-89C2-B06D1355AA09}" srcId="{FDCC481A-CDCB-4C01-AE1A-0F645FD87016}" destId="{882DD38D-A222-4D4F-8F75-99D1AC1DE89A}" srcOrd="2" destOrd="0" parTransId="{A62A57A6-C677-4CB8-9DE7-B123A475625F}" sibTransId="{39B0F4CD-C050-4510-946C-F89251789A75}"/>
    <dgm:cxn modelId="{63ACBA76-FBB2-4E0F-B511-14F6CCCBB8BC}" type="presParOf" srcId="{53BEBBA8-A3CE-4277-A35E-C111893A7EC9}" destId="{E0FBE54A-66B5-41F2-8A3C-762BD1EABDA1}" srcOrd="0" destOrd="0" presId="urn:microsoft.com/office/officeart/2009/3/layout/CircleRelationship"/>
    <dgm:cxn modelId="{14E22783-DDFA-4161-995B-4B83EA786247}" type="presParOf" srcId="{53BEBBA8-A3CE-4277-A35E-C111893A7EC9}" destId="{7EBDB0F6-A959-4C85-AE21-464A0E36E9A1}" srcOrd="1" destOrd="0" presId="urn:microsoft.com/office/officeart/2009/3/layout/CircleRelationship"/>
    <dgm:cxn modelId="{86553473-4C46-42EC-9DAB-2F6A4F09835E}" type="presParOf" srcId="{53BEBBA8-A3CE-4277-A35E-C111893A7EC9}" destId="{9C6FD358-8B00-4B74-9141-859501D8EEC7}" srcOrd="2" destOrd="0" presId="urn:microsoft.com/office/officeart/2009/3/layout/CircleRelationship"/>
    <dgm:cxn modelId="{F82C718A-CC26-44D1-A6D5-9E7FE18ADB99}" type="presParOf" srcId="{53BEBBA8-A3CE-4277-A35E-C111893A7EC9}" destId="{789B6BF9-0914-4A31-A3AA-BA4276C68518}" srcOrd="3" destOrd="0" presId="urn:microsoft.com/office/officeart/2009/3/layout/CircleRelationship"/>
    <dgm:cxn modelId="{1137C140-8D1B-4B8F-B4DE-44753BBC8894}" type="presParOf" srcId="{53BEBBA8-A3CE-4277-A35E-C111893A7EC9}" destId="{6028E5D7-C78F-436A-9EB7-9B493462BDAC}" srcOrd="4" destOrd="0" presId="urn:microsoft.com/office/officeart/2009/3/layout/CircleRelationship"/>
    <dgm:cxn modelId="{3EE7DD5E-3CA4-4795-9625-12CBFD3726E2}" type="presParOf" srcId="{53BEBBA8-A3CE-4277-A35E-C111893A7EC9}" destId="{7A5A2553-85D9-4D9F-BBFD-8F9C6DC53384}" srcOrd="5" destOrd="0" presId="urn:microsoft.com/office/officeart/2009/3/layout/CircleRelationship"/>
    <dgm:cxn modelId="{55789CF1-505A-433D-A71B-57AE7E7B770F}" type="presParOf" srcId="{53BEBBA8-A3CE-4277-A35E-C111893A7EC9}" destId="{47947E45-8697-424B-8A75-2BEA96BF2AEE}" srcOrd="6" destOrd="0" presId="urn:microsoft.com/office/officeart/2009/3/layout/CircleRelationship"/>
    <dgm:cxn modelId="{9B7F6309-CFB8-4A16-9A8B-996079AE1C83}" type="presParOf" srcId="{53BEBBA8-A3CE-4277-A35E-C111893A7EC9}" destId="{5FF4E63D-FEE5-431E-85C4-962C44FBB8A7}" srcOrd="7" destOrd="0" presId="urn:microsoft.com/office/officeart/2009/3/layout/CircleRelationship"/>
    <dgm:cxn modelId="{636DF2B8-C09E-4670-888B-0EBF1509F670}" type="presParOf" srcId="{5FF4E63D-FEE5-431E-85C4-962C44FBB8A7}" destId="{7B84B45B-2E5B-4156-A026-3563BD57F213}" srcOrd="0" destOrd="0" presId="urn:microsoft.com/office/officeart/2009/3/layout/CircleRelationship"/>
    <dgm:cxn modelId="{A01D6C44-551F-45E1-A37A-73D9F88FF7D8}" type="presParOf" srcId="{53BEBBA8-A3CE-4277-A35E-C111893A7EC9}" destId="{D2C3D067-BFEA-4AE1-B713-669464184DD2}" srcOrd="8" destOrd="0" presId="urn:microsoft.com/office/officeart/2009/3/layout/CircleRelationship"/>
    <dgm:cxn modelId="{9F42EB2A-0FDC-41A4-801C-DAD5F799BB30}" type="presParOf" srcId="{D2C3D067-BFEA-4AE1-B713-669464184DD2}" destId="{7F2E1D1D-6F98-4A5A-8CA6-340A59099A04}" srcOrd="0" destOrd="0" presId="urn:microsoft.com/office/officeart/2009/3/layout/CircleRelationship"/>
    <dgm:cxn modelId="{385DA14B-A960-405A-970C-B8B723599F7D}" type="presParOf" srcId="{53BEBBA8-A3CE-4277-A35E-C111893A7EC9}" destId="{156295FE-ACA4-4681-93CD-D2504044B840}" srcOrd="9" destOrd="0" presId="urn:microsoft.com/office/officeart/2009/3/layout/CircleRelationship"/>
    <dgm:cxn modelId="{B234DFBD-E38E-4A3A-B758-ED2C956D4C11}" type="presParOf" srcId="{53BEBBA8-A3CE-4277-A35E-C111893A7EC9}" destId="{4DBEC140-565B-41AB-ABE2-9809AD7C9F1A}" srcOrd="10" destOrd="0" presId="urn:microsoft.com/office/officeart/2009/3/layout/CircleRelationship"/>
    <dgm:cxn modelId="{7E506358-A7A1-48C6-9E4C-38078D859331}" type="presParOf" srcId="{4DBEC140-565B-41AB-ABE2-9809AD7C9F1A}" destId="{71539C1D-9EB1-48B6-AC6C-18D2CE9B2F5B}" srcOrd="0" destOrd="0" presId="urn:microsoft.com/office/officeart/2009/3/layout/CircleRelationship"/>
    <dgm:cxn modelId="{94E2EF29-D22C-42D8-9A84-40AE38E7694D}" type="presParOf" srcId="{53BEBBA8-A3CE-4277-A35E-C111893A7EC9}" destId="{B400B147-834A-431A-90D4-0FFF74050543}" srcOrd="11" destOrd="0" presId="urn:microsoft.com/office/officeart/2009/3/layout/CircleRelationship"/>
    <dgm:cxn modelId="{A0C3363E-D553-47B5-AA40-DF964141487A}" type="presParOf" srcId="{B400B147-834A-431A-90D4-0FFF74050543}" destId="{54CF3E7E-F435-407D-995B-AA198643438B}" srcOrd="0" destOrd="0" presId="urn:microsoft.com/office/officeart/2009/3/layout/CircleRelationship"/>
    <dgm:cxn modelId="{BD3023E7-6AFE-4E04-BFE1-91A3D88B618F}" type="presParOf" srcId="{53BEBBA8-A3CE-4277-A35E-C111893A7EC9}" destId="{4F78D4B0-3FF7-443F-9380-03B3E570DE8F}" srcOrd="12" destOrd="0" presId="urn:microsoft.com/office/officeart/2009/3/layout/CircleRelationship"/>
    <dgm:cxn modelId="{C3C3EDCD-F62B-47D8-83B2-82359AEFBCB5}" type="presParOf" srcId="{4F78D4B0-3FF7-443F-9380-03B3E570DE8F}" destId="{200A22CF-84FB-420B-B4BB-00DF5A2EC53E}" srcOrd="0" destOrd="0" presId="urn:microsoft.com/office/officeart/2009/3/layout/CircleRelationship"/>
    <dgm:cxn modelId="{9B7D3516-DBE4-451A-8F4F-CAC769AB92DB}" type="presParOf" srcId="{53BEBBA8-A3CE-4277-A35E-C111893A7EC9}" destId="{0F3D61B9-D8A5-4A03-BBC5-BBAC97E870C5}" srcOrd="13" destOrd="0" presId="urn:microsoft.com/office/officeart/2009/3/layout/CircleRelationship"/>
    <dgm:cxn modelId="{94ED14B7-58D0-48BB-8037-56D12572A928}" type="presParOf" srcId="{53BEBBA8-A3CE-4277-A35E-C111893A7EC9}" destId="{D41B8304-604A-4807-9DDD-934A59FB761C}" srcOrd="14" destOrd="0" presId="urn:microsoft.com/office/officeart/2009/3/layout/CircleRelationship"/>
    <dgm:cxn modelId="{8EC45CA0-AE21-4E4C-84B3-8B5953BC2F56}" type="presParOf" srcId="{D41B8304-604A-4807-9DDD-934A59FB761C}" destId="{474E9246-53BF-4A28-AC40-4DED7A0A395C}" srcOrd="0" destOrd="0" presId="urn:microsoft.com/office/officeart/2009/3/layout/CircleRelationship"/>
    <dgm:cxn modelId="{4B4F4E0A-E77F-404F-A7D5-CDE7638F6AF0}" type="presParOf" srcId="{53BEBBA8-A3CE-4277-A35E-C111893A7EC9}" destId="{1714279A-4229-40AB-AE96-DD56262BC09F}" srcOrd="15" destOrd="0" presId="urn:microsoft.com/office/officeart/2009/3/layout/CircleRelationship"/>
    <dgm:cxn modelId="{40ECFAEE-C643-415A-93C6-4351065E99AC}" type="presParOf" srcId="{53BEBBA8-A3CE-4277-A35E-C111893A7EC9}" destId="{4EE2713D-7A1A-4E59-A987-857751F6A6CD}" srcOrd="16" destOrd="0" presId="urn:microsoft.com/office/officeart/2009/3/layout/CircleRelationship"/>
    <dgm:cxn modelId="{DC01D8CB-B052-44F8-AC08-E35767A69223}" type="presParOf" srcId="{4EE2713D-7A1A-4E59-A987-857751F6A6CD}" destId="{AD9AE5AF-3879-4A84-8C6F-50EA6BF10508}" srcOrd="0" destOrd="0" presId="urn:microsoft.com/office/officeart/2009/3/layout/CircleRelationship"/>
    <dgm:cxn modelId="{AA554B30-C686-4872-8454-90AFF8FD0F80}" type="presParOf" srcId="{53BEBBA8-A3CE-4277-A35E-C111893A7EC9}" destId="{3A5FC18B-AE48-4CEF-B13E-2094E6D040AE}" srcOrd="17" destOrd="0" presId="urn:microsoft.com/office/officeart/2009/3/layout/CircleRelationship"/>
    <dgm:cxn modelId="{A5807DCC-4F02-4B7D-A080-04114EFD4D93}" type="presParOf" srcId="{53BEBBA8-A3CE-4277-A35E-C111893A7EC9}" destId="{7F530BD5-51E4-49E1-BD78-4525C4307BA2}" srcOrd="18" destOrd="0" presId="urn:microsoft.com/office/officeart/2009/3/layout/CircleRelationship"/>
    <dgm:cxn modelId="{33BC1772-1C8E-4AC9-838B-A65CC94D7398}" type="presParOf" srcId="{7F530BD5-51E4-49E1-BD78-4525C4307BA2}" destId="{3C06652B-57B1-4415-98B0-A48120CE4921}" srcOrd="0" destOrd="0" presId="urn:microsoft.com/office/officeart/2009/3/layout/CircleRelationship"/>
    <dgm:cxn modelId="{A9720581-B727-4B17-92AF-6080BC732D7C}" type="presParOf" srcId="{53BEBBA8-A3CE-4277-A35E-C111893A7EC9}" destId="{7D61EFD4-AD4D-4388-940F-B2C0B82FF148}" srcOrd="19" destOrd="0" presId="urn:microsoft.com/office/officeart/2009/3/layout/CircleRelationship"/>
    <dgm:cxn modelId="{37009C24-662C-4B9D-94C3-013A02F3CCEA}" type="presParOf" srcId="{7D61EFD4-AD4D-4388-940F-B2C0B82FF148}" destId="{2B1B9E70-9246-4779-A240-C36F62D6E42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B1460-2B06-4391-9F9C-1D16B17F2CA0}"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78CF308A-D9E6-45C6-861A-D18B97F37C09}">
      <dgm:prSet phldrT="[Text]"/>
      <dgm:spPr/>
      <dgm:t>
        <a:bodyPr/>
        <a:lstStyle/>
        <a:p>
          <a:endParaRPr lang="en-GB" b="1" dirty="0"/>
        </a:p>
      </dgm:t>
    </dgm:pt>
    <dgm:pt modelId="{9E5ADD4D-EB64-4005-B1C5-54F724A6FF9E}" type="parTrans" cxnId="{83011FB7-637A-4884-99A7-1D42E242171D}">
      <dgm:prSet/>
      <dgm:spPr/>
      <dgm:t>
        <a:bodyPr/>
        <a:lstStyle/>
        <a:p>
          <a:endParaRPr lang="en-GB"/>
        </a:p>
      </dgm:t>
    </dgm:pt>
    <dgm:pt modelId="{CA69CBE2-438D-494B-9150-8466BF427099}" type="sibTrans" cxnId="{83011FB7-637A-4884-99A7-1D42E242171D}">
      <dgm:prSet/>
      <dgm:spPr/>
      <dgm:t>
        <a:bodyPr/>
        <a:lstStyle/>
        <a:p>
          <a:endParaRPr lang="en-GB"/>
        </a:p>
      </dgm:t>
    </dgm:pt>
    <dgm:pt modelId="{AA53B01F-F2D8-473F-8342-7AF73CF28064}">
      <dgm:prSet phldrT="[Text]"/>
      <dgm:spPr/>
      <dgm:t>
        <a:bodyPr/>
        <a:lstStyle/>
        <a:p>
          <a:r>
            <a:rPr lang="en-GB" dirty="0"/>
            <a:t>Council Wide </a:t>
          </a:r>
          <a:r>
            <a:rPr lang="en-GB" dirty="0" smtClean="0"/>
            <a:t>Budgets                                                        Page 19</a:t>
          </a:r>
          <a:endParaRPr lang="en-GB" dirty="0"/>
        </a:p>
      </dgm:t>
    </dgm:pt>
    <dgm:pt modelId="{998E3EB7-0D17-491E-BE50-3BBB2174C586}" type="parTrans" cxnId="{A181E6C1-5056-403F-9BD9-94778E09C559}">
      <dgm:prSet/>
      <dgm:spPr/>
      <dgm:t>
        <a:bodyPr/>
        <a:lstStyle/>
        <a:p>
          <a:endParaRPr lang="en-GB"/>
        </a:p>
      </dgm:t>
    </dgm:pt>
    <dgm:pt modelId="{C99D06F6-13B6-41BC-9651-4BC453BD3262}" type="sibTrans" cxnId="{A181E6C1-5056-403F-9BD9-94778E09C559}">
      <dgm:prSet/>
      <dgm:spPr/>
      <dgm:t>
        <a:bodyPr/>
        <a:lstStyle/>
        <a:p>
          <a:endParaRPr lang="en-GB"/>
        </a:p>
      </dgm:t>
    </dgm:pt>
    <dgm:pt modelId="{3C885E05-F969-4F34-8168-92945A3C8050}">
      <dgm:prSet phldrT="[Text]"/>
      <dgm:spPr/>
      <dgm:t>
        <a:bodyPr/>
        <a:lstStyle/>
        <a:p>
          <a:r>
            <a:rPr lang="en-GB" dirty="0" smtClean="0"/>
            <a:t>   Chief </a:t>
          </a:r>
          <a:r>
            <a:rPr lang="en-GB" dirty="0"/>
            <a:t>Executive </a:t>
          </a:r>
          <a:r>
            <a:rPr lang="en-GB" dirty="0" smtClean="0"/>
            <a:t>Directorate                                            Page 21</a:t>
          </a:r>
          <a:endParaRPr lang="en-GB" dirty="0"/>
        </a:p>
      </dgm:t>
    </dgm:pt>
    <dgm:pt modelId="{3E1A3CBD-54EB-4F37-B2FF-AA35CD4E0C48}" type="parTrans" cxnId="{AE220091-6AC0-4B1F-A348-347BF0D88B02}">
      <dgm:prSet/>
      <dgm:spPr/>
      <dgm:t>
        <a:bodyPr/>
        <a:lstStyle/>
        <a:p>
          <a:endParaRPr lang="en-GB"/>
        </a:p>
      </dgm:t>
    </dgm:pt>
    <dgm:pt modelId="{B13ABAD9-CB1A-44BA-9E07-2931798C0CAB}" type="sibTrans" cxnId="{AE220091-6AC0-4B1F-A348-347BF0D88B02}">
      <dgm:prSet/>
      <dgm:spPr/>
      <dgm:t>
        <a:bodyPr/>
        <a:lstStyle/>
        <a:p>
          <a:endParaRPr lang="en-GB"/>
        </a:p>
      </dgm:t>
    </dgm:pt>
    <dgm:pt modelId="{A3C9F3AF-F316-458B-8712-0083FCDC4011}">
      <dgm:prSet phldrT="[Text]"/>
      <dgm:spPr/>
      <dgm:t>
        <a:bodyPr/>
        <a:lstStyle/>
        <a:p>
          <a:r>
            <a:rPr lang="en-GB" dirty="0" smtClean="0"/>
            <a:t>      Economy </a:t>
          </a:r>
          <a:r>
            <a:rPr lang="en-GB" dirty="0"/>
            <a:t>&amp; </a:t>
          </a:r>
          <a:r>
            <a:rPr lang="en-GB" dirty="0" smtClean="0"/>
            <a:t>Growth                                                      Page 26</a:t>
          </a:r>
          <a:endParaRPr lang="en-GB" dirty="0"/>
        </a:p>
      </dgm:t>
    </dgm:pt>
    <dgm:pt modelId="{1A5C38A1-7E7B-4978-A9DB-67CF83195A7E}" type="parTrans" cxnId="{226AC366-8E97-427B-A6B3-556572A82781}">
      <dgm:prSet/>
      <dgm:spPr/>
      <dgm:t>
        <a:bodyPr/>
        <a:lstStyle/>
        <a:p>
          <a:endParaRPr lang="en-GB"/>
        </a:p>
      </dgm:t>
    </dgm:pt>
    <dgm:pt modelId="{3A653C72-8AD2-4A4B-B01E-82A2D73B1EAA}" type="sibTrans" cxnId="{226AC366-8E97-427B-A6B3-556572A82781}">
      <dgm:prSet/>
      <dgm:spPr/>
      <dgm:t>
        <a:bodyPr/>
        <a:lstStyle/>
        <a:p>
          <a:endParaRPr lang="en-GB"/>
        </a:p>
      </dgm:t>
    </dgm:pt>
    <dgm:pt modelId="{770E0EED-5A87-4148-A3FD-507D17B1B8D0}">
      <dgm:prSet phldrT="[Text]"/>
      <dgm:spPr/>
      <dgm:t>
        <a:bodyPr/>
        <a:lstStyle/>
        <a:p>
          <a:r>
            <a:rPr lang="en-GB" dirty="0" smtClean="0"/>
            <a:t>      </a:t>
          </a:r>
          <a:r>
            <a:rPr lang="en-GB" dirty="0" smtClean="0"/>
            <a:t>Resources                  		                                 </a:t>
          </a:r>
          <a:r>
            <a:rPr lang="en-GB" dirty="0" smtClean="0"/>
            <a:t>Page 25</a:t>
          </a:r>
          <a:endParaRPr lang="en-GB" dirty="0"/>
        </a:p>
      </dgm:t>
    </dgm:pt>
    <dgm:pt modelId="{616F6908-BADB-44E0-BFC4-BAA6F5488EAA}" type="parTrans" cxnId="{F773A79E-8751-44EC-BCE2-22C3D52D10A0}">
      <dgm:prSet/>
      <dgm:spPr/>
      <dgm:t>
        <a:bodyPr/>
        <a:lstStyle/>
        <a:p>
          <a:endParaRPr lang="en-GB"/>
        </a:p>
      </dgm:t>
    </dgm:pt>
    <dgm:pt modelId="{D63238ED-B19C-4938-97C9-2E2299160819}" type="sibTrans" cxnId="{F773A79E-8751-44EC-BCE2-22C3D52D10A0}">
      <dgm:prSet/>
      <dgm:spPr/>
      <dgm:t>
        <a:bodyPr/>
        <a:lstStyle/>
        <a:p>
          <a:endParaRPr lang="en-GB"/>
        </a:p>
      </dgm:t>
    </dgm:pt>
    <dgm:pt modelId="{99E94AB7-C8AB-4C15-8FBF-7164D7EC5702}">
      <dgm:prSet phldrT="[Text]"/>
      <dgm:spPr/>
      <dgm:t>
        <a:bodyPr/>
        <a:lstStyle/>
        <a:p>
          <a:r>
            <a:rPr lang="en-GB" dirty="0" smtClean="0"/>
            <a:t>      Shared Services                                                             Page 28</a:t>
          </a:r>
          <a:endParaRPr lang="en-GB" dirty="0"/>
        </a:p>
      </dgm:t>
    </dgm:pt>
    <dgm:pt modelId="{BE68FB40-50E9-4BB9-8BA5-360482243450}" type="parTrans" cxnId="{28ECD40C-6E30-4A85-A225-931D020D47DF}">
      <dgm:prSet/>
      <dgm:spPr/>
      <dgm:t>
        <a:bodyPr/>
        <a:lstStyle/>
        <a:p>
          <a:endParaRPr lang="en-GB"/>
        </a:p>
      </dgm:t>
    </dgm:pt>
    <dgm:pt modelId="{B3719E80-CAAC-447F-88AD-188484DD87E2}" type="sibTrans" cxnId="{28ECD40C-6E30-4A85-A225-931D020D47DF}">
      <dgm:prSet/>
      <dgm:spPr/>
      <dgm:t>
        <a:bodyPr/>
        <a:lstStyle/>
        <a:p>
          <a:endParaRPr lang="en-GB"/>
        </a:p>
      </dgm:t>
    </dgm:pt>
    <dgm:pt modelId="{9D7954B2-818E-43C6-A734-297897B58062}">
      <dgm:prSet phldrT="[Text]"/>
      <dgm:spPr/>
      <dgm:t>
        <a:bodyPr/>
        <a:lstStyle/>
        <a:p>
          <a:r>
            <a:rPr lang="en-GB" dirty="0" smtClean="0"/>
            <a:t>      Governance </a:t>
          </a:r>
          <a:r>
            <a:rPr lang="en-GB" dirty="0"/>
            <a:t>&amp; </a:t>
          </a:r>
          <a:r>
            <a:rPr lang="en-GB" dirty="0" smtClean="0"/>
            <a:t>Democracy                                           Page 29</a:t>
          </a:r>
          <a:endParaRPr lang="en-GB" dirty="0"/>
        </a:p>
      </dgm:t>
    </dgm:pt>
    <dgm:pt modelId="{433F9492-D0CE-4CE1-A246-24B18C81E1D5}" type="parTrans" cxnId="{3480CB4C-6C61-478A-95F9-F09E96743FAA}">
      <dgm:prSet/>
      <dgm:spPr/>
      <dgm:t>
        <a:bodyPr/>
        <a:lstStyle/>
        <a:p>
          <a:endParaRPr lang="en-GB"/>
        </a:p>
      </dgm:t>
    </dgm:pt>
    <dgm:pt modelId="{19390A75-E209-4BE6-B150-D50888D36803}" type="sibTrans" cxnId="{3480CB4C-6C61-478A-95F9-F09E96743FAA}">
      <dgm:prSet/>
      <dgm:spPr/>
      <dgm:t>
        <a:bodyPr/>
        <a:lstStyle/>
        <a:p>
          <a:endParaRPr lang="en-GB"/>
        </a:p>
      </dgm:t>
    </dgm:pt>
    <dgm:pt modelId="{721BF0F1-56BA-40AF-AEBC-739C401F0063}">
      <dgm:prSet phldrT="[Text]"/>
      <dgm:spPr/>
      <dgm:t>
        <a:bodyPr/>
        <a:lstStyle/>
        <a:p>
          <a:r>
            <a:rPr lang="en-GB" dirty="0" smtClean="0"/>
            <a:t>      Early Intervention                                                          Page 34</a:t>
          </a:r>
          <a:endParaRPr lang="en-GB" dirty="0"/>
        </a:p>
      </dgm:t>
    </dgm:pt>
    <dgm:pt modelId="{B653A1AD-8CB3-431A-AA14-0F7D19B80873}" type="parTrans" cxnId="{2AA2B17E-3920-4BA0-9BF6-A2AB4D66F5BE}">
      <dgm:prSet/>
      <dgm:spPr/>
      <dgm:t>
        <a:bodyPr/>
        <a:lstStyle/>
        <a:p>
          <a:endParaRPr lang="en-GB"/>
        </a:p>
      </dgm:t>
    </dgm:pt>
    <dgm:pt modelId="{47602D23-9113-426A-AE74-1B9CB2298B40}" type="sibTrans" cxnId="{2AA2B17E-3920-4BA0-9BF6-A2AB4D66F5BE}">
      <dgm:prSet/>
      <dgm:spPr/>
      <dgm:t>
        <a:bodyPr/>
        <a:lstStyle/>
        <a:p>
          <a:endParaRPr lang="en-GB"/>
        </a:p>
      </dgm:t>
    </dgm:pt>
    <dgm:pt modelId="{810B93C6-5557-4485-B5A2-D4523ABE88EC}">
      <dgm:prSet phldrT="[Text]"/>
      <dgm:spPr/>
      <dgm:t>
        <a:bodyPr/>
        <a:lstStyle/>
        <a:p>
          <a:r>
            <a:rPr lang="en-GB" dirty="0" smtClean="0"/>
            <a:t>      Children's Services                                                         Page 35 </a:t>
          </a:r>
          <a:endParaRPr lang="en-GB" dirty="0"/>
        </a:p>
      </dgm:t>
    </dgm:pt>
    <dgm:pt modelId="{CBB27880-84BC-4FA0-AF2E-6E49B1A39194}" type="parTrans" cxnId="{BBC565E5-9B66-4C5A-9997-A6CF6FC7422F}">
      <dgm:prSet/>
      <dgm:spPr/>
      <dgm:t>
        <a:bodyPr/>
        <a:lstStyle/>
        <a:p>
          <a:endParaRPr lang="en-GB"/>
        </a:p>
      </dgm:t>
    </dgm:pt>
    <dgm:pt modelId="{74D0A50B-8062-4EE8-B04F-1DE8FE3C6346}" type="sibTrans" cxnId="{BBC565E5-9B66-4C5A-9997-A6CF6FC7422F}">
      <dgm:prSet/>
      <dgm:spPr/>
      <dgm:t>
        <a:bodyPr/>
        <a:lstStyle/>
        <a:p>
          <a:endParaRPr lang="en-GB"/>
        </a:p>
      </dgm:t>
    </dgm:pt>
    <dgm:pt modelId="{25F7C313-E851-4F29-B6EF-BD4FC467FC55}">
      <dgm:prSet phldrT="[Text]"/>
      <dgm:spPr/>
      <dgm:t>
        <a:bodyPr/>
        <a:lstStyle/>
        <a:p>
          <a:r>
            <a:rPr lang="en-GB" dirty="0" smtClean="0"/>
            <a:t>      </a:t>
          </a:r>
          <a:r>
            <a:rPr lang="en-GB" dirty="0" smtClean="0"/>
            <a:t>Law                                                                                  </a:t>
          </a:r>
          <a:r>
            <a:rPr lang="en-GB" dirty="0" smtClean="0"/>
            <a:t>Page 30</a:t>
          </a:r>
          <a:endParaRPr lang="en-GB" dirty="0"/>
        </a:p>
      </dgm:t>
    </dgm:pt>
    <dgm:pt modelId="{40273EAC-63A3-4AEC-A21C-978A2F014E4B}" type="parTrans" cxnId="{D7743E9C-3D09-46C0-B609-06125665A0FB}">
      <dgm:prSet/>
      <dgm:spPr/>
      <dgm:t>
        <a:bodyPr/>
        <a:lstStyle/>
        <a:p>
          <a:endParaRPr lang="en-GB"/>
        </a:p>
      </dgm:t>
    </dgm:pt>
    <dgm:pt modelId="{6D3F78CE-7AC6-495C-8747-E483237BC3F9}" type="sibTrans" cxnId="{D7743E9C-3D09-46C0-B609-06125665A0FB}">
      <dgm:prSet/>
      <dgm:spPr/>
      <dgm:t>
        <a:bodyPr/>
        <a:lstStyle/>
        <a:p>
          <a:endParaRPr lang="en-GB"/>
        </a:p>
      </dgm:t>
    </dgm:pt>
    <dgm:pt modelId="{E4779B53-7FD7-4FD9-9E32-7084F2B5C2E2}">
      <dgm:prSet phldrT="[Text]"/>
      <dgm:spPr/>
      <dgm:t>
        <a:bodyPr/>
        <a:lstStyle/>
        <a:p>
          <a:r>
            <a:rPr lang="en-GB" dirty="0" smtClean="0"/>
            <a:t>   Deputy </a:t>
          </a:r>
          <a:r>
            <a:rPr lang="en-GB" dirty="0"/>
            <a:t>Chief Executive </a:t>
          </a:r>
          <a:r>
            <a:rPr lang="en-GB" dirty="0" smtClean="0"/>
            <a:t>Directorate                              Page 31</a:t>
          </a:r>
          <a:endParaRPr lang="en-GB" dirty="0"/>
        </a:p>
      </dgm:t>
    </dgm:pt>
    <dgm:pt modelId="{1A13DC53-31B6-4DF1-BD59-B36ABFC2F386}" type="sibTrans" cxnId="{46EB2BF0-E28A-4C07-99F3-61DC36F058E4}">
      <dgm:prSet/>
      <dgm:spPr/>
      <dgm:t>
        <a:bodyPr/>
        <a:lstStyle/>
        <a:p>
          <a:endParaRPr lang="en-GB"/>
        </a:p>
      </dgm:t>
    </dgm:pt>
    <dgm:pt modelId="{2056329D-8287-4540-A4B5-52B7FFA3D9ED}" type="parTrans" cxnId="{46EB2BF0-E28A-4C07-99F3-61DC36F058E4}">
      <dgm:prSet/>
      <dgm:spPr/>
      <dgm:t>
        <a:bodyPr/>
        <a:lstStyle/>
        <a:p>
          <a:endParaRPr lang="en-GB"/>
        </a:p>
      </dgm:t>
    </dgm:pt>
    <dgm:pt modelId="{328DE819-FF99-4DCD-97D6-7A8FB7ECD360}">
      <dgm:prSet phldrT="[Text]"/>
      <dgm:spPr/>
      <dgm:t>
        <a:bodyPr/>
        <a:lstStyle/>
        <a:p>
          <a:r>
            <a:rPr lang="en-GB" dirty="0" smtClean="0"/>
            <a:t>   Corporate </a:t>
          </a:r>
          <a:r>
            <a:rPr lang="en-GB" dirty="0"/>
            <a:t>Budgets </a:t>
          </a:r>
          <a:r>
            <a:rPr lang="en-GB" dirty="0" smtClean="0"/>
            <a:t>                                                           Page 38</a:t>
          </a:r>
          <a:endParaRPr lang="en-GB" dirty="0"/>
        </a:p>
      </dgm:t>
    </dgm:pt>
    <dgm:pt modelId="{F5CB13EB-AB30-46E9-B0C5-DB63F359AF20}" type="parTrans" cxnId="{083395AF-B7D3-459A-954C-0BC61300D683}">
      <dgm:prSet/>
      <dgm:spPr/>
      <dgm:t>
        <a:bodyPr/>
        <a:lstStyle/>
        <a:p>
          <a:endParaRPr lang="en-GB"/>
        </a:p>
      </dgm:t>
    </dgm:pt>
    <dgm:pt modelId="{48D280F3-0FD2-4BC9-B4B6-1A33CB59C125}" type="sibTrans" cxnId="{083395AF-B7D3-459A-954C-0BC61300D683}">
      <dgm:prSet/>
      <dgm:spPr/>
      <dgm:t>
        <a:bodyPr/>
        <a:lstStyle/>
        <a:p>
          <a:endParaRPr lang="en-GB"/>
        </a:p>
      </dgm:t>
    </dgm:pt>
    <dgm:pt modelId="{DCD8FB46-61F5-43EA-8819-459AFF16B33B}">
      <dgm:prSet phldrT="[Text]"/>
      <dgm:spPr/>
      <dgm:t>
        <a:bodyPr/>
        <a:lstStyle/>
        <a:p>
          <a:r>
            <a:rPr lang="en-GB" dirty="0" smtClean="0"/>
            <a:t>      Adult </a:t>
          </a:r>
          <a:r>
            <a:rPr lang="en-GB" dirty="0"/>
            <a:t>Services </a:t>
          </a:r>
          <a:r>
            <a:rPr lang="en-GB" dirty="0" smtClean="0"/>
            <a:t>                                                                Page 37</a:t>
          </a:r>
          <a:endParaRPr lang="en-GB" dirty="0"/>
        </a:p>
      </dgm:t>
    </dgm:pt>
    <dgm:pt modelId="{CB814EB2-979B-4650-B283-738A30C27FE9}" type="parTrans" cxnId="{A54B3928-6000-4CDE-A299-C8FAD090D1DB}">
      <dgm:prSet/>
      <dgm:spPr/>
      <dgm:t>
        <a:bodyPr/>
        <a:lstStyle/>
        <a:p>
          <a:endParaRPr lang="en-GB"/>
        </a:p>
      </dgm:t>
    </dgm:pt>
    <dgm:pt modelId="{28CF1FED-BF5C-44AC-98C3-0DBCEBF5AB0A}" type="sibTrans" cxnId="{A54B3928-6000-4CDE-A299-C8FAD090D1DB}">
      <dgm:prSet/>
      <dgm:spPr/>
      <dgm:t>
        <a:bodyPr/>
        <a:lstStyle/>
        <a:p>
          <a:endParaRPr lang="en-GB"/>
        </a:p>
      </dgm:t>
    </dgm:pt>
    <dgm:pt modelId="{CF8DDAC3-7D39-4591-A2B8-14482C1720A0}">
      <dgm:prSet phldrT="[Text]"/>
      <dgm:spPr/>
      <dgm:t>
        <a:bodyPr/>
        <a:lstStyle/>
        <a:p>
          <a:r>
            <a:rPr lang="en-GB" dirty="0" smtClean="0"/>
            <a:t>      Environment                                                                  Page 24</a:t>
          </a:r>
          <a:endParaRPr lang="en-GB" dirty="0"/>
        </a:p>
      </dgm:t>
    </dgm:pt>
    <dgm:pt modelId="{892ED127-CEDE-4FF3-BFBF-40228970C274}" type="parTrans" cxnId="{022310D6-D91A-43BB-9722-629B47E5F497}">
      <dgm:prSet/>
      <dgm:spPr/>
      <dgm:t>
        <a:bodyPr/>
        <a:lstStyle/>
        <a:p>
          <a:endParaRPr lang="en-GB"/>
        </a:p>
      </dgm:t>
    </dgm:pt>
    <dgm:pt modelId="{BE9EDB51-2BEF-41D4-9E40-B18C164F1813}" type="sibTrans" cxnId="{022310D6-D91A-43BB-9722-629B47E5F497}">
      <dgm:prSet/>
      <dgm:spPr/>
      <dgm:t>
        <a:bodyPr/>
        <a:lstStyle/>
        <a:p>
          <a:endParaRPr lang="en-GB"/>
        </a:p>
      </dgm:t>
    </dgm:pt>
    <dgm:pt modelId="{D8D27A9C-ACFF-40A2-9DB6-7154A54939E2}">
      <dgm:prSet phldrT="[Text]"/>
      <dgm:spPr/>
      <dgm:t>
        <a:bodyPr/>
        <a:lstStyle/>
        <a:p>
          <a:r>
            <a:rPr lang="en-GB" dirty="0" smtClean="0"/>
            <a:t>      Public Health                                                                   Page 36</a:t>
          </a:r>
          <a:endParaRPr lang="en-GB" dirty="0"/>
        </a:p>
      </dgm:t>
    </dgm:pt>
    <dgm:pt modelId="{BFB508A4-0DDE-4966-B111-48EEE7F24322}" type="parTrans" cxnId="{58425A72-EBF8-4811-85B0-E7DB7793A98E}">
      <dgm:prSet/>
      <dgm:spPr/>
      <dgm:t>
        <a:bodyPr/>
        <a:lstStyle/>
        <a:p>
          <a:endParaRPr lang="en-GB"/>
        </a:p>
      </dgm:t>
    </dgm:pt>
    <dgm:pt modelId="{BDF53782-29F2-481A-B3CE-94C112D156F9}" type="sibTrans" cxnId="{58425A72-EBF8-4811-85B0-E7DB7793A98E}">
      <dgm:prSet/>
      <dgm:spPr/>
      <dgm:t>
        <a:bodyPr/>
        <a:lstStyle/>
        <a:p>
          <a:endParaRPr lang="en-GB"/>
        </a:p>
      </dgm:t>
    </dgm:pt>
    <dgm:pt modelId="{60DF5BE1-0EA2-4680-BD08-968E4D3FA1D5}" type="pres">
      <dgm:prSet presAssocID="{385B1460-2B06-4391-9F9C-1D16B17F2CA0}" presName="vert0" presStyleCnt="0">
        <dgm:presLayoutVars>
          <dgm:dir/>
          <dgm:animOne val="branch"/>
          <dgm:animLvl val="lvl"/>
        </dgm:presLayoutVars>
      </dgm:prSet>
      <dgm:spPr/>
      <dgm:t>
        <a:bodyPr/>
        <a:lstStyle/>
        <a:p>
          <a:endParaRPr lang="en-GB"/>
        </a:p>
      </dgm:t>
    </dgm:pt>
    <dgm:pt modelId="{01AFDB0C-71E4-465D-8758-FD57DF8E5CED}" type="pres">
      <dgm:prSet presAssocID="{78CF308A-D9E6-45C6-861A-D18B97F37C09}" presName="thickLine" presStyleLbl="alignNode1" presStyleIdx="0" presStyleCnt="1"/>
      <dgm:spPr/>
      <dgm:t>
        <a:bodyPr/>
        <a:lstStyle/>
        <a:p>
          <a:endParaRPr lang="en-GB"/>
        </a:p>
      </dgm:t>
    </dgm:pt>
    <dgm:pt modelId="{B8C37E80-99FF-4C9C-8798-41E1AA46AF8D}" type="pres">
      <dgm:prSet presAssocID="{78CF308A-D9E6-45C6-861A-D18B97F37C09}" presName="horz1" presStyleCnt="0"/>
      <dgm:spPr/>
      <dgm:t>
        <a:bodyPr/>
        <a:lstStyle/>
        <a:p>
          <a:endParaRPr lang="en-GB"/>
        </a:p>
      </dgm:t>
    </dgm:pt>
    <dgm:pt modelId="{1F307CD0-53F3-46B0-B20D-6A915DD826A2}" type="pres">
      <dgm:prSet presAssocID="{78CF308A-D9E6-45C6-861A-D18B97F37C09}" presName="tx1" presStyleLbl="revTx" presStyleIdx="0" presStyleCnt="15"/>
      <dgm:spPr/>
      <dgm:t>
        <a:bodyPr/>
        <a:lstStyle/>
        <a:p>
          <a:endParaRPr lang="en-GB"/>
        </a:p>
      </dgm:t>
    </dgm:pt>
    <dgm:pt modelId="{AC123CBF-7E81-4979-BAE0-DD590B1D8076}" type="pres">
      <dgm:prSet presAssocID="{78CF308A-D9E6-45C6-861A-D18B97F37C09}" presName="vert1" presStyleCnt="0"/>
      <dgm:spPr/>
      <dgm:t>
        <a:bodyPr/>
        <a:lstStyle/>
        <a:p>
          <a:endParaRPr lang="en-GB"/>
        </a:p>
      </dgm:t>
    </dgm:pt>
    <dgm:pt modelId="{07626098-7FA3-4E66-98CB-0916881C9385}" type="pres">
      <dgm:prSet presAssocID="{AA53B01F-F2D8-473F-8342-7AF73CF28064}" presName="vertSpace2a" presStyleCnt="0"/>
      <dgm:spPr/>
      <dgm:t>
        <a:bodyPr/>
        <a:lstStyle/>
        <a:p>
          <a:endParaRPr lang="en-GB"/>
        </a:p>
      </dgm:t>
    </dgm:pt>
    <dgm:pt modelId="{ED6E1B22-2F9E-4453-A26F-A8CF9A388C67}" type="pres">
      <dgm:prSet presAssocID="{AA53B01F-F2D8-473F-8342-7AF73CF28064}" presName="horz2" presStyleCnt="0"/>
      <dgm:spPr/>
      <dgm:t>
        <a:bodyPr/>
        <a:lstStyle/>
        <a:p>
          <a:endParaRPr lang="en-GB"/>
        </a:p>
      </dgm:t>
    </dgm:pt>
    <dgm:pt modelId="{11B3102B-BDE0-4987-929A-EFF9B9573366}" type="pres">
      <dgm:prSet presAssocID="{AA53B01F-F2D8-473F-8342-7AF73CF28064}" presName="horzSpace2" presStyleCnt="0"/>
      <dgm:spPr/>
      <dgm:t>
        <a:bodyPr/>
        <a:lstStyle/>
        <a:p>
          <a:endParaRPr lang="en-GB"/>
        </a:p>
      </dgm:t>
    </dgm:pt>
    <dgm:pt modelId="{72BB23A5-9263-48AC-8057-8ED7D021F795}" type="pres">
      <dgm:prSet presAssocID="{AA53B01F-F2D8-473F-8342-7AF73CF28064}" presName="tx2" presStyleLbl="revTx" presStyleIdx="1" presStyleCnt="15"/>
      <dgm:spPr/>
      <dgm:t>
        <a:bodyPr/>
        <a:lstStyle/>
        <a:p>
          <a:endParaRPr lang="en-GB"/>
        </a:p>
      </dgm:t>
    </dgm:pt>
    <dgm:pt modelId="{7A6D11F3-D6BC-4FDB-8139-4471CA17A6C8}" type="pres">
      <dgm:prSet presAssocID="{AA53B01F-F2D8-473F-8342-7AF73CF28064}" presName="vert2" presStyleCnt="0"/>
      <dgm:spPr/>
      <dgm:t>
        <a:bodyPr/>
        <a:lstStyle/>
        <a:p>
          <a:endParaRPr lang="en-GB"/>
        </a:p>
      </dgm:t>
    </dgm:pt>
    <dgm:pt modelId="{EE62DB83-E4F9-423A-A4CA-06D1BDE8EAC1}" type="pres">
      <dgm:prSet presAssocID="{AA53B01F-F2D8-473F-8342-7AF73CF28064}" presName="thinLine2b" presStyleLbl="callout" presStyleIdx="0" presStyleCnt="14"/>
      <dgm:spPr/>
      <dgm:t>
        <a:bodyPr/>
        <a:lstStyle/>
        <a:p>
          <a:endParaRPr lang="en-GB"/>
        </a:p>
      </dgm:t>
    </dgm:pt>
    <dgm:pt modelId="{19442C06-061B-4ECB-BFC9-FF5D07E1EB53}" type="pres">
      <dgm:prSet presAssocID="{AA53B01F-F2D8-473F-8342-7AF73CF28064}" presName="vertSpace2b" presStyleCnt="0"/>
      <dgm:spPr/>
      <dgm:t>
        <a:bodyPr/>
        <a:lstStyle/>
        <a:p>
          <a:endParaRPr lang="en-GB"/>
        </a:p>
      </dgm:t>
    </dgm:pt>
    <dgm:pt modelId="{B824AA94-0E84-4153-8DEE-24A9427F0E7C}" type="pres">
      <dgm:prSet presAssocID="{3C885E05-F969-4F34-8168-92945A3C8050}" presName="horz2" presStyleCnt="0"/>
      <dgm:spPr/>
      <dgm:t>
        <a:bodyPr/>
        <a:lstStyle/>
        <a:p>
          <a:endParaRPr lang="en-GB"/>
        </a:p>
      </dgm:t>
    </dgm:pt>
    <dgm:pt modelId="{B6A5DC1B-788C-4C05-89C2-8881F37DCE67}" type="pres">
      <dgm:prSet presAssocID="{3C885E05-F969-4F34-8168-92945A3C8050}" presName="horzSpace2" presStyleCnt="0"/>
      <dgm:spPr/>
      <dgm:t>
        <a:bodyPr/>
        <a:lstStyle/>
        <a:p>
          <a:endParaRPr lang="en-GB"/>
        </a:p>
      </dgm:t>
    </dgm:pt>
    <dgm:pt modelId="{83691FFD-ACA1-46D4-86E8-BA22CF8A5BA0}" type="pres">
      <dgm:prSet presAssocID="{3C885E05-F969-4F34-8168-92945A3C8050}" presName="tx2" presStyleLbl="revTx" presStyleIdx="2" presStyleCnt="15"/>
      <dgm:spPr/>
      <dgm:t>
        <a:bodyPr/>
        <a:lstStyle/>
        <a:p>
          <a:endParaRPr lang="en-GB"/>
        </a:p>
      </dgm:t>
    </dgm:pt>
    <dgm:pt modelId="{052FB3BD-7A74-400F-80CB-A4DA07BB411C}" type="pres">
      <dgm:prSet presAssocID="{3C885E05-F969-4F34-8168-92945A3C8050}" presName="vert2" presStyleCnt="0"/>
      <dgm:spPr/>
      <dgm:t>
        <a:bodyPr/>
        <a:lstStyle/>
        <a:p>
          <a:endParaRPr lang="en-GB"/>
        </a:p>
      </dgm:t>
    </dgm:pt>
    <dgm:pt modelId="{307145D8-5EFD-4A55-9193-A89490761590}" type="pres">
      <dgm:prSet presAssocID="{3C885E05-F969-4F34-8168-92945A3C8050}" presName="thinLine2b" presStyleLbl="callout" presStyleIdx="1" presStyleCnt="14"/>
      <dgm:spPr/>
      <dgm:t>
        <a:bodyPr/>
        <a:lstStyle/>
        <a:p>
          <a:endParaRPr lang="en-GB"/>
        </a:p>
      </dgm:t>
    </dgm:pt>
    <dgm:pt modelId="{48E1D409-499B-4627-B52B-2F7FDD87487C}" type="pres">
      <dgm:prSet presAssocID="{3C885E05-F969-4F34-8168-92945A3C8050}" presName="vertSpace2b" presStyleCnt="0"/>
      <dgm:spPr/>
      <dgm:t>
        <a:bodyPr/>
        <a:lstStyle/>
        <a:p>
          <a:endParaRPr lang="en-GB"/>
        </a:p>
      </dgm:t>
    </dgm:pt>
    <dgm:pt modelId="{3A9BD10F-4E64-4FAF-9B23-402DB7FAA950}" type="pres">
      <dgm:prSet presAssocID="{CF8DDAC3-7D39-4591-A2B8-14482C1720A0}" presName="horz2" presStyleCnt="0"/>
      <dgm:spPr/>
      <dgm:t>
        <a:bodyPr/>
        <a:lstStyle/>
        <a:p>
          <a:endParaRPr lang="en-GB"/>
        </a:p>
      </dgm:t>
    </dgm:pt>
    <dgm:pt modelId="{1221A5AA-4A98-4B3D-915D-935B898A9B34}" type="pres">
      <dgm:prSet presAssocID="{CF8DDAC3-7D39-4591-A2B8-14482C1720A0}" presName="horzSpace2" presStyleCnt="0"/>
      <dgm:spPr/>
      <dgm:t>
        <a:bodyPr/>
        <a:lstStyle/>
        <a:p>
          <a:endParaRPr lang="en-GB"/>
        </a:p>
      </dgm:t>
    </dgm:pt>
    <dgm:pt modelId="{E39CF46E-2725-4629-8608-140A09250804}" type="pres">
      <dgm:prSet presAssocID="{CF8DDAC3-7D39-4591-A2B8-14482C1720A0}" presName="tx2" presStyleLbl="revTx" presStyleIdx="3" presStyleCnt="15"/>
      <dgm:spPr/>
      <dgm:t>
        <a:bodyPr/>
        <a:lstStyle/>
        <a:p>
          <a:endParaRPr lang="en-GB"/>
        </a:p>
      </dgm:t>
    </dgm:pt>
    <dgm:pt modelId="{0CBF0C5B-A121-43BD-A56A-F3D9544C00EB}" type="pres">
      <dgm:prSet presAssocID="{CF8DDAC3-7D39-4591-A2B8-14482C1720A0}" presName="vert2" presStyleCnt="0"/>
      <dgm:spPr/>
      <dgm:t>
        <a:bodyPr/>
        <a:lstStyle/>
        <a:p>
          <a:endParaRPr lang="en-GB"/>
        </a:p>
      </dgm:t>
    </dgm:pt>
    <dgm:pt modelId="{B585334A-082C-42F1-ACE4-85E05CE6DA84}" type="pres">
      <dgm:prSet presAssocID="{CF8DDAC3-7D39-4591-A2B8-14482C1720A0}" presName="thinLine2b" presStyleLbl="callout" presStyleIdx="2" presStyleCnt="14"/>
      <dgm:spPr/>
      <dgm:t>
        <a:bodyPr/>
        <a:lstStyle/>
        <a:p>
          <a:endParaRPr lang="en-GB"/>
        </a:p>
      </dgm:t>
    </dgm:pt>
    <dgm:pt modelId="{5268526A-C682-4E6D-8A9D-76CA31D6C1A2}" type="pres">
      <dgm:prSet presAssocID="{CF8DDAC3-7D39-4591-A2B8-14482C1720A0}" presName="vertSpace2b" presStyleCnt="0"/>
      <dgm:spPr/>
      <dgm:t>
        <a:bodyPr/>
        <a:lstStyle/>
        <a:p>
          <a:endParaRPr lang="en-GB"/>
        </a:p>
      </dgm:t>
    </dgm:pt>
    <dgm:pt modelId="{D7DEA109-E798-4110-951B-A72E6F8DC299}" type="pres">
      <dgm:prSet presAssocID="{770E0EED-5A87-4148-A3FD-507D17B1B8D0}" presName="horz2" presStyleCnt="0"/>
      <dgm:spPr/>
      <dgm:t>
        <a:bodyPr/>
        <a:lstStyle/>
        <a:p>
          <a:endParaRPr lang="en-GB"/>
        </a:p>
      </dgm:t>
    </dgm:pt>
    <dgm:pt modelId="{7F3D1F6F-5F13-43AE-A703-F18A13914D59}" type="pres">
      <dgm:prSet presAssocID="{770E0EED-5A87-4148-A3FD-507D17B1B8D0}" presName="horzSpace2" presStyleCnt="0"/>
      <dgm:spPr/>
      <dgm:t>
        <a:bodyPr/>
        <a:lstStyle/>
        <a:p>
          <a:endParaRPr lang="en-GB"/>
        </a:p>
      </dgm:t>
    </dgm:pt>
    <dgm:pt modelId="{58092D89-7BC8-4BA9-8854-3F1C3A1097C6}" type="pres">
      <dgm:prSet presAssocID="{770E0EED-5A87-4148-A3FD-507D17B1B8D0}" presName="tx2" presStyleLbl="revTx" presStyleIdx="4" presStyleCnt="15"/>
      <dgm:spPr/>
      <dgm:t>
        <a:bodyPr/>
        <a:lstStyle/>
        <a:p>
          <a:endParaRPr lang="en-GB"/>
        </a:p>
      </dgm:t>
    </dgm:pt>
    <dgm:pt modelId="{5CC44E71-0F13-4715-8225-C5D6DA5F6E2D}" type="pres">
      <dgm:prSet presAssocID="{770E0EED-5A87-4148-A3FD-507D17B1B8D0}" presName="vert2" presStyleCnt="0"/>
      <dgm:spPr/>
      <dgm:t>
        <a:bodyPr/>
        <a:lstStyle/>
        <a:p>
          <a:endParaRPr lang="en-GB"/>
        </a:p>
      </dgm:t>
    </dgm:pt>
    <dgm:pt modelId="{3819C528-C02D-4663-AFAA-75F4A0FCB924}" type="pres">
      <dgm:prSet presAssocID="{770E0EED-5A87-4148-A3FD-507D17B1B8D0}" presName="thinLine2b" presStyleLbl="callout" presStyleIdx="3" presStyleCnt="14"/>
      <dgm:spPr/>
      <dgm:t>
        <a:bodyPr/>
        <a:lstStyle/>
        <a:p>
          <a:endParaRPr lang="en-GB"/>
        </a:p>
      </dgm:t>
    </dgm:pt>
    <dgm:pt modelId="{B7D4CE41-661E-4EF9-A381-71EB7CF47E32}" type="pres">
      <dgm:prSet presAssocID="{770E0EED-5A87-4148-A3FD-507D17B1B8D0}" presName="vertSpace2b" presStyleCnt="0"/>
      <dgm:spPr/>
      <dgm:t>
        <a:bodyPr/>
        <a:lstStyle/>
        <a:p>
          <a:endParaRPr lang="en-GB"/>
        </a:p>
      </dgm:t>
    </dgm:pt>
    <dgm:pt modelId="{91F7BA84-9366-4AF5-AFB4-66CE8A2BDC19}" type="pres">
      <dgm:prSet presAssocID="{A3C9F3AF-F316-458B-8712-0083FCDC4011}" presName="horz2" presStyleCnt="0"/>
      <dgm:spPr/>
      <dgm:t>
        <a:bodyPr/>
        <a:lstStyle/>
        <a:p>
          <a:endParaRPr lang="en-GB"/>
        </a:p>
      </dgm:t>
    </dgm:pt>
    <dgm:pt modelId="{C8062FFF-DA0E-43A8-98AF-C00C722DEBCC}" type="pres">
      <dgm:prSet presAssocID="{A3C9F3AF-F316-458B-8712-0083FCDC4011}" presName="horzSpace2" presStyleCnt="0"/>
      <dgm:spPr/>
      <dgm:t>
        <a:bodyPr/>
        <a:lstStyle/>
        <a:p>
          <a:endParaRPr lang="en-GB"/>
        </a:p>
      </dgm:t>
    </dgm:pt>
    <dgm:pt modelId="{EDA9E164-B84F-4275-BE29-57C695D67D0F}" type="pres">
      <dgm:prSet presAssocID="{A3C9F3AF-F316-458B-8712-0083FCDC4011}" presName="tx2" presStyleLbl="revTx" presStyleIdx="5" presStyleCnt="15"/>
      <dgm:spPr/>
      <dgm:t>
        <a:bodyPr/>
        <a:lstStyle/>
        <a:p>
          <a:endParaRPr lang="en-GB"/>
        </a:p>
      </dgm:t>
    </dgm:pt>
    <dgm:pt modelId="{300151D6-2AA1-497E-B08B-DDBC26CF5E96}" type="pres">
      <dgm:prSet presAssocID="{A3C9F3AF-F316-458B-8712-0083FCDC4011}" presName="vert2" presStyleCnt="0"/>
      <dgm:spPr/>
      <dgm:t>
        <a:bodyPr/>
        <a:lstStyle/>
        <a:p>
          <a:endParaRPr lang="en-GB"/>
        </a:p>
      </dgm:t>
    </dgm:pt>
    <dgm:pt modelId="{9EB6B958-EF2C-4A0E-B89D-DCA01F6F7BC2}" type="pres">
      <dgm:prSet presAssocID="{A3C9F3AF-F316-458B-8712-0083FCDC4011}" presName="thinLine2b" presStyleLbl="callout" presStyleIdx="4" presStyleCnt="14"/>
      <dgm:spPr/>
      <dgm:t>
        <a:bodyPr/>
        <a:lstStyle/>
        <a:p>
          <a:endParaRPr lang="en-GB"/>
        </a:p>
      </dgm:t>
    </dgm:pt>
    <dgm:pt modelId="{26C07317-181A-475A-A542-F6ABC5D7871C}" type="pres">
      <dgm:prSet presAssocID="{A3C9F3AF-F316-458B-8712-0083FCDC4011}" presName="vertSpace2b" presStyleCnt="0"/>
      <dgm:spPr/>
      <dgm:t>
        <a:bodyPr/>
        <a:lstStyle/>
        <a:p>
          <a:endParaRPr lang="en-GB"/>
        </a:p>
      </dgm:t>
    </dgm:pt>
    <dgm:pt modelId="{22E79B80-3E87-4474-A3C9-57E9B321E731}" type="pres">
      <dgm:prSet presAssocID="{99E94AB7-C8AB-4C15-8FBF-7164D7EC5702}" presName="horz2" presStyleCnt="0"/>
      <dgm:spPr/>
      <dgm:t>
        <a:bodyPr/>
        <a:lstStyle/>
        <a:p>
          <a:endParaRPr lang="en-GB"/>
        </a:p>
      </dgm:t>
    </dgm:pt>
    <dgm:pt modelId="{69677BC7-8B55-4D03-9BF8-CF3E4979426A}" type="pres">
      <dgm:prSet presAssocID="{99E94AB7-C8AB-4C15-8FBF-7164D7EC5702}" presName="horzSpace2" presStyleCnt="0"/>
      <dgm:spPr/>
      <dgm:t>
        <a:bodyPr/>
        <a:lstStyle/>
        <a:p>
          <a:endParaRPr lang="en-GB"/>
        </a:p>
      </dgm:t>
    </dgm:pt>
    <dgm:pt modelId="{8A58DFFB-701C-48D4-B35E-42FE234AB66F}" type="pres">
      <dgm:prSet presAssocID="{99E94AB7-C8AB-4C15-8FBF-7164D7EC5702}" presName="tx2" presStyleLbl="revTx" presStyleIdx="6" presStyleCnt="15"/>
      <dgm:spPr/>
      <dgm:t>
        <a:bodyPr/>
        <a:lstStyle/>
        <a:p>
          <a:endParaRPr lang="en-GB"/>
        </a:p>
      </dgm:t>
    </dgm:pt>
    <dgm:pt modelId="{D5CE4F64-E76E-4752-B1F8-388C9F603CEC}" type="pres">
      <dgm:prSet presAssocID="{99E94AB7-C8AB-4C15-8FBF-7164D7EC5702}" presName="vert2" presStyleCnt="0"/>
      <dgm:spPr/>
      <dgm:t>
        <a:bodyPr/>
        <a:lstStyle/>
        <a:p>
          <a:endParaRPr lang="en-GB"/>
        </a:p>
      </dgm:t>
    </dgm:pt>
    <dgm:pt modelId="{60F4F813-E25E-4E7C-B0D6-D5E1FE627E5C}" type="pres">
      <dgm:prSet presAssocID="{99E94AB7-C8AB-4C15-8FBF-7164D7EC5702}" presName="thinLine2b" presStyleLbl="callout" presStyleIdx="5" presStyleCnt="14"/>
      <dgm:spPr/>
      <dgm:t>
        <a:bodyPr/>
        <a:lstStyle/>
        <a:p>
          <a:endParaRPr lang="en-GB"/>
        </a:p>
      </dgm:t>
    </dgm:pt>
    <dgm:pt modelId="{3DC9EE99-2FF3-485B-8D7E-5846A18BF6D9}" type="pres">
      <dgm:prSet presAssocID="{99E94AB7-C8AB-4C15-8FBF-7164D7EC5702}" presName="vertSpace2b" presStyleCnt="0"/>
      <dgm:spPr/>
      <dgm:t>
        <a:bodyPr/>
        <a:lstStyle/>
        <a:p>
          <a:endParaRPr lang="en-GB"/>
        </a:p>
      </dgm:t>
    </dgm:pt>
    <dgm:pt modelId="{C3507174-0F3C-4FB1-AE4E-24C0653C2B50}" type="pres">
      <dgm:prSet presAssocID="{9D7954B2-818E-43C6-A734-297897B58062}" presName="horz2" presStyleCnt="0"/>
      <dgm:spPr/>
      <dgm:t>
        <a:bodyPr/>
        <a:lstStyle/>
        <a:p>
          <a:endParaRPr lang="en-GB"/>
        </a:p>
      </dgm:t>
    </dgm:pt>
    <dgm:pt modelId="{E03A57D7-933B-461E-BC57-DCD756E2B8E2}" type="pres">
      <dgm:prSet presAssocID="{9D7954B2-818E-43C6-A734-297897B58062}" presName="horzSpace2" presStyleCnt="0"/>
      <dgm:spPr/>
      <dgm:t>
        <a:bodyPr/>
        <a:lstStyle/>
        <a:p>
          <a:endParaRPr lang="en-GB"/>
        </a:p>
      </dgm:t>
    </dgm:pt>
    <dgm:pt modelId="{58512F01-0C67-44C4-A6CD-9FC75C1B68B0}" type="pres">
      <dgm:prSet presAssocID="{9D7954B2-818E-43C6-A734-297897B58062}" presName="tx2" presStyleLbl="revTx" presStyleIdx="7" presStyleCnt="15"/>
      <dgm:spPr/>
      <dgm:t>
        <a:bodyPr/>
        <a:lstStyle/>
        <a:p>
          <a:endParaRPr lang="en-GB"/>
        </a:p>
      </dgm:t>
    </dgm:pt>
    <dgm:pt modelId="{8C2721CE-A052-48A0-8723-D33BA8F08CCC}" type="pres">
      <dgm:prSet presAssocID="{9D7954B2-818E-43C6-A734-297897B58062}" presName="vert2" presStyleCnt="0"/>
      <dgm:spPr/>
      <dgm:t>
        <a:bodyPr/>
        <a:lstStyle/>
        <a:p>
          <a:endParaRPr lang="en-GB"/>
        </a:p>
      </dgm:t>
    </dgm:pt>
    <dgm:pt modelId="{E944440D-5A20-4AA9-AE98-B4CED4B92584}" type="pres">
      <dgm:prSet presAssocID="{9D7954B2-818E-43C6-A734-297897B58062}" presName="thinLine2b" presStyleLbl="callout" presStyleIdx="6" presStyleCnt="14"/>
      <dgm:spPr/>
      <dgm:t>
        <a:bodyPr/>
        <a:lstStyle/>
        <a:p>
          <a:endParaRPr lang="en-GB"/>
        </a:p>
      </dgm:t>
    </dgm:pt>
    <dgm:pt modelId="{F558C3D7-06B2-4567-B229-96B8D9BFB625}" type="pres">
      <dgm:prSet presAssocID="{9D7954B2-818E-43C6-A734-297897B58062}" presName="vertSpace2b" presStyleCnt="0"/>
      <dgm:spPr/>
      <dgm:t>
        <a:bodyPr/>
        <a:lstStyle/>
        <a:p>
          <a:endParaRPr lang="en-GB"/>
        </a:p>
      </dgm:t>
    </dgm:pt>
    <dgm:pt modelId="{247FDAC8-A06F-44FB-8CE9-4BFBE0AE8A1C}" type="pres">
      <dgm:prSet presAssocID="{25F7C313-E851-4F29-B6EF-BD4FC467FC55}" presName="horz2" presStyleCnt="0"/>
      <dgm:spPr/>
      <dgm:t>
        <a:bodyPr/>
        <a:lstStyle/>
        <a:p>
          <a:endParaRPr lang="en-GB"/>
        </a:p>
      </dgm:t>
    </dgm:pt>
    <dgm:pt modelId="{A97D1EE7-DCFA-4861-806E-B48AF1FED4DA}" type="pres">
      <dgm:prSet presAssocID="{25F7C313-E851-4F29-B6EF-BD4FC467FC55}" presName="horzSpace2" presStyleCnt="0"/>
      <dgm:spPr/>
      <dgm:t>
        <a:bodyPr/>
        <a:lstStyle/>
        <a:p>
          <a:endParaRPr lang="en-GB"/>
        </a:p>
      </dgm:t>
    </dgm:pt>
    <dgm:pt modelId="{FCE07D84-4C81-437C-8AFA-90844BFA8C73}" type="pres">
      <dgm:prSet presAssocID="{25F7C313-E851-4F29-B6EF-BD4FC467FC55}" presName="tx2" presStyleLbl="revTx" presStyleIdx="8" presStyleCnt="15"/>
      <dgm:spPr/>
      <dgm:t>
        <a:bodyPr/>
        <a:lstStyle/>
        <a:p>
          <a:endParaRPr lang="en-GB"/>
        </a:p>
      </dgm:t>
    </dgm:pt>
    <dgm:pt modelId="{94C564D7-8DC2-4C69-96D5-CC82071A14ED}" type="pres">
      <dgm:prSet presAssocID="{25F7C313-E851-4F29-B6EF-BD4FC467FC55}" presName="vert2" presStyleCnt="0"/>
      <dgm:spPr/>
      <dgm:t>
        <a:bodyPr/>
        <a:lstStyle/>
        <a:p>
          <a:endParaRPr lang="en-GB"/>
        </a:p>
      </dgm:t>
    </dgm:pt>
    <dgm:pt modelId="{53303984-24C7-434D-819E-682FEFB8C245}" type="pres">
      <dgm:prSet presAssocID="{25F7C313-E851-4F29-B6EF-BD4FC467FC55}" presName="thinLine2b" presStyleLbl="callout" presStyleIdx="7" presStyleCnt="14"/>
      <dgm:spPr/>
      <dgm:t>
        <a:bodyPr/>
        <a:lstStyle/>
        <a:p>
          <a:endParaRPr lang="en-GB"/>
        </a:p>
      </dgm:t>
    </dgm:pt>
    <dgm:pt modelId="{3A2702C9-6931-434E-8083-7DA337ABA136}" type="pres">
      <dgm:prSet presAssocID="{25F7C313-E851-4F29-B6EF-BD4FC467FC55}" presName="vertSpace2b" presStyleCnt="0"/>
      <dgm:spPr/>
      <dgm:t>
        <a:bodyPr/>
        <a:lstStyle/>
        <a:p>
          <a:endParaRPr lang="en-GB"/>
        </a:p>
      </dgm:t>
    </dgm:pt>
    <dgm:pt modelId="{965A7A10-3CCA-4D9E-8806-A50EA7652F07}" type="pres">
      <dgm:prSet presAssocID="{E4779B53-7FD7-4FD9-9E32-7084F2B5C2E2}" presName="horz2" presStyleCnt="0"/>
      <dgm:spPr/>
      <dgm:t>
        <a:bodyPr/>
        <a:lstStyle/>
        <a:p>
          <a:endParaRPr lang="en-GB"/>
        </a:p>
      </dgm:t>
    </dgm:pt>
    <dgm:pt modelId="{C96F3AD8-ACA9-4BB8-A8D9-86C15236F8B5}" type="pres">
      <dgm:prSet presAssocID="{E4779B53-7FD7-4FD9-9E32-7084F2B5C2E2}" presName="horzSpace2" presStyleCnt="0"/>
      <dgm:spPr/>
      <dgm:t>
        <a:bodyPr/>
        <a:lstStyle/>
        <a:p>
          <a:endParaRPr lang="en-GB"/>
        </a:p>
      </dgm:t>
    </dgm:pt>
    <dgm:pt modelId="{A5D4BAAF-59EE-47D0-B522-A7F3A0262287}" type="pres">
      <dgm:prSet presAssocID="{E4779B53-7FD7-4FD9-9E32-7084F2B5C2E2}" presName="tx2" presStyleLbl="revTx" presStyleIdx="9" presStyleCnt="15"/>
      <dgm:spPr/>
      <dgm:t>
        <a:bodyPr/>
        <a:lstStyle/>
        <a:p>
          <a:endParaRPr lang="en-GB"/>
        </a:p>
      </dgm:t>
    </dgm:pt>
    <dgm:pt modelId="{D9F7035D-2631-4468-B1A8-BB39D6EE5A1A}" type="pres">
      <dgm:prSet presAssocID="{E4779B53-7FD7-4FD9-9E32-7084F2B5C2E2}" presName="vert2" presStyleCnt="0"/>
      <dgm:spPr/>
      <dgm:t>
        <a:bodyPr/>
        <a:lstStyle/>
        <a:p>
          <a:endParaRPr lang="en-GB"/>
        </a:p>
      </dgm:t>
    </dgm:pt>
    <dgm:pt modelId="{42430A3C-80D8-43D9-8022-05C42408445D}" type="pres">
      <dgm:prSet presAssocID="{E4779B53-7FD7-4FD9-9E32-7084F2B5C2E2}" presName="thinLine2b" presStyleLbl="callout" presStyleIdx="8" presStyleCnt="14"/>
      <dgm:spPr/>
      <dgm:t>
        <a:bodyPr/>
        <a:lstStyle/>
        <a:p>
          <a:endParaRPr lang="en-GB"/>
        </a:p>
      </dgm:t>
    </dgm:pt>
    <dgm:pt modelId="{AE7B09CA-D2D0-4283-BE19-78A607FA2142}" type="pres">
      <dgm:prSet presAssocID="{E4779B53-7FD7-4FD9-9E32-7084F2B5C2E2}" presName="vertSpace2b" presStyleCnt="0"/>
      <dgm:spPr/>
      <dgm:t>
        <a:bodyPr/>
        <a:lstStyle/>
        <a:p>
          <a:endParaRPr lang="en-GB"/>
        </a:p>
      </dgm:t>
    </dgm:pt>
    <dgm:pt modelId="{2C78A56F-1DB6-4A7D-BA0F-092689140F87}" type="pres">
      <dgm:prSet presAssocID="{721BF0F1-56BA-40AF-AEBC-739C401F0063}" presName="horz2" presStyleCnt="0"/>
      <dgm:spPr/>
      <dgm:t>
        <a:bodyPr/>
        <a:lstStyle/>
        <a:p>
          <a:endParaRPr lang="en-GB"/>
        </a:p>
      </dgm:t>
    </dgm:pt>
    <dgm:pt modelId="{13E0FF90-BE24-49AF-A57C-100D67A92E91}" type="pres">
      <dgm:prSet presAssocID="{721BF0F1-56BA-40AF-AEBC-739C401F0063}" presName="horzSpace2" presStyleCnt="0"/>
      <dgm:spPr/>
      <dgm:t>
        <a:bodyPr/>
        <a:lstStyle/>
        <a:p>
          <a:endParaRPr lang="en-GB"/>
        </a:p>
      </dgm:t>
    </dgm:pt>
    <dgm:pt modelId="{A174BA52-33EE-48D8-8513-2C5DB835479D}" type="pres">
      <dgm:prSet presAssocID="{721BF0F1-56BA-40AF-AEBC-739C401F0063}" presName="tx2" presStyleLbl="revTx" presStyleIdx="10" presStyleCnt="15"/>
      <dgm:spPr/>
      <dgm:t>
        <a:bodyPr/>
        <a:lstStyle/>
        <a:p>
          <a:endParaRPr lang="en-GB"/>
        </a:p>
      </dgm:t>
    </dgm:pt>
    <dgm:pt modelId="{F562EC25-2338-4DCD-8CC9-037B9681EF37}" type="pres">
      <dgm:prSet presAssocID="{721BF0F1-56BA-40AF-AEBC-739C401F0063}" presName="vert2" presStyleCnt="0"/>
      <dgm:spPr/>
      <dgm:t>
        <a:bodyPr/>
        <a:lstStyle/>
        <a:p>
          <a:endParaRPr lang="en-GB"/>
        </a:p>
      </dgm:t>
    </dgm:pt>
    <dgm:pt modelId="{BAF1F37E-53E0-4BFF-B330-837C0E48CCFF}" type="pres">
      <dgm:prSet presAssocID="{721BF0F1-56BA-40AF-AEBC-739C401F0063}" presName="thinLine2b" presStyleLbl="callout" presStyleIdx="9" presStyleCnt="14"/>
      <dgm:spPr/>
      <dgm:t>
        <a:bodyPr/>
        <a:lstStyle/>
        <a:p>
          <a:endParaRPr lang="en-GB"/>
        </a:p>
      </dgm:t>
    </dgm:pt>
    <dgm:pt modelId="{F5E29ABF-2A4A-45B6-B9E2-4F4F664C6DAC}" type="pres">
      <dgm:prSet presAssocID="{721BF0F1-56BA-40AF-AEBC-739C401F0063}" presName="vertSpace2b" presStyleCnt="0"/>
      <dgm:spPr/>
      <dgm:t>
        <a:bodyPr/>
        <a:lstStyle/>
        <a:p>
          <a:endParaRPr lang="en-GB"/>
        </a:p>
      </dgm:t>
    </dgm:pt>
    <dgm:pt modelId="{C63326F1-64B2-4B87-93D8-B54FE403F4D1}" type="pres">
      <dgm:prSet presAssocID="{810B93C6-5557-4485-B5A2-D4523ABE88EC}" presName="horz2" presStyleCnt="0"/>
      <dgm:spPr/>
      <dgm:t>
        <a:bodyPr/>
        <a:lstStyle/>
        <a:p>
          <a:endParaRPr lang="en-GB"/>
        </a:p>
      </dgm:t>
    </dgm:pt>
    <dgm:pt modelId="{79E0A77B-5CD8-45A6-9760-E5AAB961B506}" type="pres">
      <dgm:prSet presAssocID="{810B93C6-5557-4485-B5A2-D4523ABE88EC}" presName="horzSpace2" presStyleCnt="0"/>
      <dgm:spPr/>
      <dgm:t>
        <a:bodyPr/>
        <a:lstStyle/>
        <a:p>
          <a:endParaRPr lang="en-GB"/>
        </a:p>
      </dgm:t>
    </dgm:pt>
    <dgm:pt modelId="{C933349A-7D2B-4497-BE02-BE178CA99901}" type="pres">
      <dgm:prSet presAssocID="{810B93C6-5557-4485-B5A2-D4523ABE88EC}" presName="tx2" presStyleLbl="revTx" presStyleIdx="11" presStyleCnt="15"/>
      <dgm:spPr/>
      <dgm:t>
        <a:bodyPr/>
        <a:lstStyle/>
        <a:p>
          <a:endParaRPr lang="en-GB"/>
        </a:p>
      </dgm:t>
    </dgm:pt>
    <dgm:pt modelId="{00598740-D514-44C0-A07F-34A22917C760}" type="pres">
      <dgm:prSet presAssocID="{810B93C6-5557-4485-B5A2-D4523ABE88EC}" presName="vert2" presStyleCnt="0"/>
      <dgm:spPr/>
      <dgm:t>
        <a:bodyPr/>
        <a:lstStyle/>
        <a:p>
          <a:endParaRPr lang="en-GB"/>
        </a:p>
      </dgm:t>
    </dgm:pt>
    <dgm:pt modelId="{4C0A7333-AE61-482E-879F-AF4DD3AE9798}" type="pres">
      <dgm:prSet presAssocID="{810B93C6-5557-4485-B5A2-D4523ABE88EC}" presName="thinLine2b" presStyleLbl="callout" presStyleIdx="10" presStyleCnt="14"/>
      <dgm:spPr/>
      <dgm:t>
        <a:bodyPr/>
        <a:lstStyle/>
        <a:p>
          <a:endParaRPr lang="en-GB"/>
        </a:p>
      </dgm:t>
    </dgm:pt>
    <dgm:pt modelId="{DFBDEF33-ADB4-423D-B0F1-398B939C1E53}" type="pres">
      <dgm:prSet presAssocID="{810B93C6-5557-4485-B5A2-D4523ABE88EC}" presName="vertSpace2b" presStyleCnt="0"/>
      <dgm:spPr/>
      <dgm:t>
        <a:bodyPr/>
        <a:lstStyle/>
        <a:p>
          <a:endParaRPr lang="en-GB"/>
        </a:p>
      </dgm:t>
    </dgm:pt>
    <dgm:pt modelId="{9986AB9B-38CF-4E21-AA57-E3C6DD23687D}" type="pres">
      <dgm:prSet presAssocID="{D8D27A9C-ACFF-40A2-9DB6-7154A54939E2}" presName="horz2" presStyleCnt="0"/>
      <dgm:spPr/>
      <dgm:t>
        <a:bodyPr/>
        <a:lstStyle/>
        <a:p>
          <a:endParaRPr lang="en-GB"/>
        </a:p>
      </dgm:t>
    </dgm:pt>
    <dgm:pt modelId="{FE313FCA-F8BA-4A71-AF07-5CBFB11C99FB}" type="pres">
      <dgm:prSet presAssocID="{D8D27A9C-ACFF-40A2-9DB6-7154A54939E2}" presName="horzSpace2" presStyleCnt="0"/>
      <dgm:spPr/>
      <dgm:t>
        <a:bodyPr/>
        <a:lstStyle/>
        <a:p>
          <a:endParaRPr lang="en-GB"/>
        </a:p>
      </dgm:t>
    </dgm:pt>
    <dgm:pt modelId="{62F24C30-05A2-44C8-8759-898A4071FDD5}" type="pres">
      <dgm:prSet presAssocID="{D8D27A9C-ACFF-40A2-9DB6-7154A54939E2}" presName="tx2" presStyleLbl="revTx" presStyleIdx="12" presStyleCnt="15"/>
      <dgm:spPr/>
      <dgm:t>
        <a:bodyPr/>
        <a:lstStyle/>
        <a:p>
          <a:endParaRPr lang="en-GB"/>
        </a:p>
      </dgm:t>
    </dgm:pt>
    <dgm:pt modelId="{3BA262E8-DB98-4C91-A0D2-44462429AC31}" type="pres">
      <dgm:prSet presAssocID="{D8D27A9C-ACFF-40A2-9DB6-7154A54939E2}" presName="vert2" presStyleCnt="0"/>
      <dgm:spPr/>
      <dgm:t>
        <a:bodyPr/>
        <a:lstStyle/>
        <a:p>
          <a:endParaRPr lang="en-GB"/>
        </a:p>
      </dgm:t>
    </dgm:pt>
    <dgm:pt modelId="{7A822B78-9585-4988-9405-C3D415BB9763}" type="pres">
      <dgm:prSet presAssocID="{D8D27A9C-ACFF-40A2-9DB6-7154A54939E2}" presName="thinLine2b" presStyleLbl="callout" presStyleIdx="11" presStyleCnt="14"/>
      <dgm:spPr/>
      <dgm:t>
        <a:bodyPr/>
        <a:lstStyle/>
        <a:p>
          <a:endParaRPr lang="en-GB"/>
        </a:p>
      </dgm:t>
    </dgm:pt>
    <dgm:pt modelId="{A24E5548-ABB7-463A-BF2F-7048B1A852DB}" type="pres">
      <dgm:prSet presAssocID="{D8D27A9C-ACFF-40A2-9DB6-7154A54939E2}" presName="vertSpace2b" presStyleCnt="0"/>
      <dgm:spPr/>
      <dgm:t>
        <a:bodyPr/>
        <a:lstStyle/>
        <a:p>
          <a:endParaRPr lang="en-GB"/>
        </a:p>
      </dgm:t>
    </dgm:pt>
    <dgm:pt modelId="{304A7E1D-6C92-4EF6-8AE7-FB0A40AEC63D}" type="pres">
      <dgm:prSet presAssocID="{DCD8FB46-61F5-43EA-8819-459AFF16B33B}" presName="horz2" presStyleCnt="0"/>
      <dgm:spPr/>
      <dgm:t>
        <a:bodyPr/>
        <a:lstStyle/>
        <a:p>
          <a:endParaRPr lang="en-GB"/>
        </a:p>
      </dgm:t>
    </dgm:pt>
    <dgm:pt modelId="{5169F41F-8F4A-43D7-AC95-3AFB8321692A}" type="pres">
      <dgm:prSet presAssocID="{DCD8FB46-61F5-43EA-8819-459AFF16B33B}" presName="horzSpace2" presStyleCnt="0"/>
      <dgm:spPr/>
      <dgm:t>
        <a:bodyPr/>
        <a:lstStyle/>
        <a:p>
          <a:endParaRPr lang="en-GB"/>
        </a:p>
      </dgm:t>
    </dgm:pt>
    <dgm:pt modelId="{67377A41-018C-4624-88AA-F1B871E8575F}" type="pres">
      <dgm:prSet presAssocID="{DCD8FB46-61F5-43EA-8819-459AFF16B33B}" presName="tx2" presStyleLbl="revTx" presStyleIdx="13" presStyleCnt="15"/>
      <dgm:spPr/>
      <dgm:t>
        <a:bodyPr/>
        <a:lstStyle/>
        <a:p>
          <a:endParaRPr lang="en-GB"/>
        </a:p>
      </dgm:t>
    </dgm:pt>
    <dgm:pt modelId="{D36E8F48-A640-49D1-AADE-786091040618}" type="pres">
      <dgm:prSet presAssocID="{DCD8FB46-61F5-43EA-8819-459AFF16B33B}" presName="vert2" presStyleCnt="0"/>
      <dgm:spPr/>
      <dgm:t>
        <a:bodyPr/>
        <a:lstStyle/>
        <a:p>
          <a:endParaRPr lang="en-GB"/>
        </a:p>
      </dgm:t>
    </dgm:pt>
    <dgm:pt modelId="{1778B69E-753C-4A39-9029-411A9ADBB67B}" type="pres">
      <dgm:prSet presAssocID="{DCD8FB46-61F5-43EA-8819-459AFF16B33B}" presName="thinLine2b" presStyleLbl="callout" presStyleIdx="12" presStyleCnt="14"/>
      <dgm:spPr/>
      <dgm:t>
        <a:bodyPr/>
        <a:lstStyle/>
        <a:p>
          <a:endParaRPr lang="en-GB"/>
        </a:p>
      </dgm:t>
    </dgm:pt>
    <dgm:pt modelId="{06A58EEB-0098-4790-A121-FAC07967158D}" type="pres">
      <dgm:prSet presAssocID="{DCD8FB46-61F5-43EA-8819-459AFF16B33B}" presName="vertSpace2b" presStyleCnt="0"/>
      <dgm:spPr/>
      <dgm:t>
        <a:bodyPr/>
        <a:lstStyle/>
        <a:p>
          <a:endParaRPr lang="en-GB"/>
        </a:p>
      </dgm:t>
    </dgm:pt>
    <dgm:pt modelId="{F3170471-6F99-4E36-8517-2F361A916CDF}" type="pres">
      <dgm:prSet presAssocID="{328DE819-FF99-4DCD-97D6-7A8FB7ECD360}" presName="horz2" presStyleCnt="0"/>
      <dgm:spPr/>
      <dgm:t>
        <a:bodyPr/>
        <a:lstStyle/>
        <a:p>
          <a:endParaRPr lang="en-GB"/>
        </a:p>
      </dgm:t>
    </dgm:pt>
    <dgm:pt modelId="{63534FE0-9E95-4C90-A094-41E80B630DC3}" type="pres">
      <dgm:prSet presAssocID="{328DE819-FF99-4DCD-97D6-7A8FB7ECD360}" presName="horzSpace2" presStyleCnt="0"/>
      <dgm:spPr/>
      <dgm:t>
        <a:bodyPr/>
        <a:lstStyle/>
        <a:p>
          <a:endParaRPr lang="en-GB"/>
        </a:p>
      </dgm:t>
    </dgm:pt>
    <dgm:pt modelId="{967FCFF7-7DBB-46AE-B881-C0035B129376}" type="pres">
      <dgm:prSet presAssocID="{328DE819-FF99-4DCD-97D6-7A8FB7ECD360}" presName="tx2" presStyleLbl="revTx" presStyleIdx="14" presStyleCnt="15"/>
      <dgm:spPr/>
      <dgm:t>
        <a:bodyPr/>
        <a:lstStyle/>
        <a:p>
          <a:endParaRPr lang="en-GB"/>
        </a:p>
      </dgm:t>
    </dgm:pt>
    <dgm:pt modelId="{F507F9FF-CF14-4295-97AF-9D4EC0AFDB06}" type="pres">
      <dgm:prSet presAssocID="{328DE819-FF99-4DCD-97D6-7A8FB7ECD360}" presName="vert2" presStyleCnt="0"/>
      <dgm:spPr/>
      <dgm:t>
        <a:bodyPr/>
        <a:lstStyle/>
        <a:p>
          <a:endParaRPr lang="en-GB"/>
        </a:p>
      </dgm:t>
    </dgm:pt>
    <dgm:pt modelId="{A255278B-89CC-4932-B842-5231C0A95DC6}" type="pres">
      <dgm:prSet presAssocID="{328DE819-FF99-4DCD-97D6-7A8FB7ECD360}" presName="thinLine2b" presStyleLbl="callout" presStyleIdx="13" presStyleCnt="14"/>
      <dgm:spPr/>
      <dgm:t>
        <a:bodyPr/>
        <a:lstStyle/>
        <a:p>
          <a:endParaRPr lang="en-GB"/>
        </a:p>
      </dgm:t>
    </dgm:pt>
    <dgm:pt modelId="{BD0A7533-6BD9-4F8D-97BD-7B192E784E4E}" type="pres">
      <dgm:prSet presAssocID="{328DE819-FF99-4DCD-97D6-7A8FB7ECD360}" presName="vertSpace2b" presStyleCnt="0"/>
      <dgm:spPr/>
      <dgm:t>
        <a:bodyPr/>
        <a:lstStyle/>
        <a:p>
          <a:endParaRPr lang="en-GB"/>
        </a:p>
      </dgm:t>
    </dgm:pt>
  </dgm:ptLst>
  <dgm:cxnLst>
    <dgm:cxn modelId="{24E7DA3E-548C-4578-9F05-7328D4D20A07}" type="presOf" srcId="{3C885E05-F969-4F34-8168-92945A3C8050}" destId="{83691FFD-ACA1-46D4-86E8-BA22CF8A5BA0}" srcOrd="0" destOrd="0" presId="urn:microsoft.com/office/officeart/2008/layout/LinedList"/>
    <dgm:cxn modelId="{024369DB-3233-478F-9855-F969DDBE71A4}" type="presOf" srcId="{810B93C6-5557-4485-B5A2-D4523ABE88EC}" destId="{C933349A-7D2B-4497-BE02-BE178CA99901}" srcOrd="0" destOrd="0" presId="urn:microsoft.com/office/officeart/2008/layout/LinedList"/>
    <dgm:cxn modelId="{BF946D73-FFC4-4D29-B097-1787AB519A0A}" type="presOf" srcId="{25F7C313-E851-4F29-B6EF-BD4FC467FC55}" destId="{FCE07D84-4C81-437C-8AFA-90844BFA8C73}" srcOrd="0" destOrd="0" presId="urn:microsoft.com/office/officeart/2008/layout/LinedList"/>
    <dgm:cxn modelId="{89EBD8CC-4145-4E0F-9D06-78872F02D0BB}" type="presOf" srcId="{E4779B53-7FD7-4FD9-9E32-7084F2B5C2E2}" destId="{A5D4BAAF-59EE-47D0-B522-A7F3A0262287}" srcOrd="0" destOrd="0" presId="urn:microsoft.com/office/officeart/2008/layout/LinedList"/>
    <dgm:cxn modelId="{F773A79E-8751-44EC-BCE2-22C3D52D10A0}" srcId="{78CF308A-D9E6-45C6-861A-D18B97F37C09}" destId="{770E0EED-5A87-4148-A3FD-507D17B1B8D0}" srcOrd="3" destOrd="0" parTransId="{616F6908-BADB-44E0-BFC4-BAA6F5488EAA}" sibTransId="{D63238ED-B19C-4938-97C9-2E2299160819}"/>
    <dgm:cxn modelId="{F4E151ED-6465-4EF8-BEB0-718F94290BF7}" type="presOf" srcId="{770E0EED-5A87-4148-A3FD-507D17B1B8D0}" destId="{58092D89-7BC8-4BA9-8854-3F1C3A1097C6}" srcOrd="0" destOrd="0" presId="urn:microsoft.com/office/officeart/2008/layout/LinedList"/>
    <dgm:cxn modelId="{28ECD40C-6E30-4A85-A225-931D020D47DF}" srcId="{78CF308A-D9E6-45C6-861A-D18B97F37C09}" destId="{99E94AB7-C8AB-4C15-8FBF-7164D7EC5702}" srcOrd="5" destOrd="0" parTransId="{BE68FB40-50E9-4BB9-8BA5-360482243450}" sibTransId="{B3719E80-CAAC-447F-88AD-188484DD87E2}"/>
    <dgm:cxn modelId="{1D1F96B7-DE95-49BC-81F3-D4D199C25FE9}" type="presOf" srcId="{9D7954B2-818E-43C6-A734-297897B58062}" destId="{58512F01-0C67-44C4-A6CD-9FC75C1B68B0}" srcOrd="0" destOrd="0" presId="urn:microsoft.com/office/officeart/2008/layout/LinedList"/>
    <dgm:cxn modelId="{3D398DFA-4E6D-47DE-A0E4-AA41B63DF830}" type="presOf" srcId="{DCD8FB46-61F5-43EA-8819-459AFF16B33B}" destId="{67377A41-018C-4624-88AA-F1B871E8575F}" srcOrd="0" destOrd="0" presId="urn:microsoft.com/office/officeart/2008/layout/LinedList"/>
    <dgm:cxn modelId="{A54B3928-6000-4CDE-A299-C8FAD090D1DB}" srcId="{78CF308A-D9E6-45C6-861A-D18B97F37C09}" destId="{DCD8FB46-61F5-43EA-8819-459AFF16B33B}" srcOrd="12" destOrd="0" parTransId="{CB814EB2-979B-4650-B283-738A30C27FE9}" sibTransId="{28CF1FED-BF5C-44AC-98C3-0DBCEBF5AB0A}"/>
    <dgm:cxn modelId="{AE220091-6AC0-4B1F-A348-347BF0D88B02}" srcId="{78CF308A-D9E6-45C6-861A-D18B97F37C09}" destId="{3C885E05-F969-4F34-8168-92945A3C8050}" srcOrd="1" destOrd="0" parTransId="{3E1A3CBD-54EB-4F37-B2FF-AA35CD4E0C48}" sibTransId="{B13ABAD9-CB1A-44BA-9E07-2931798C0CAB}"/>
    <dgm:cxn modelId="{BBC565E5-9B66-4C5A-9997-A6CF6FC7422F}" srcId="{78CF308A-D9E6-45C6-861A-D18B97F37C09}" destId="{810B93C6-5557-4485-B5A2-D4523ABE88EC}" srcOrd="10" destOrd="0" parTransId="{CBB27880-84BC-4FA0-AF2E-6E49B1A39194}" sibTransId="{74D0A50B-8062-4EE8-B04F-1DE8FE3C6346}"/>
    <dgm:cxn modelId="{864E0D9D-85FB-4DCE-84D5-4B24D0C7855F}" type="presOf" srcId="{385B1460-2B06-4391-9F9C-1D16B17F2CA0}" destId="{60DF5BE1-0EA2-4680-BD08-968E4D3FA1D5}" srcOrd="0" destOrd="0" presId="urn:microsoft.com/office/officeart/2008/layout/LinedList"/>
    <dgm:cxn modelId="{2AA2B17E-3920-4BA0-9BF6-A2AB4D66F5BE}" srcId="{78CF308A-D9E6-45C6-861A-D18B97F37C09}" destId="{721BF0F1-56BA-40AF-AEBC-739C401F0063}" srcOrd="9" destOrd="0" parTransId="{B653A1AD-8CB3-431A-AA14-0F7D19B80873}" sibTransId="{47602D23-9113-426A-AE74-1B9CB2298B40}"/>
    <dgm:cxn modelId="{362FF95E-D27A-4003-B71D-8B3E537069B9}" type="presOf" srcId="{A3C9F3AF-F316-458B-8712-0083FCDC4011}" destId="{EDA9E164-B84F-4275-BE29-57C695D67D0F}" srcOrd="0" destOrd="0" presId="urn:microsoft.com/office/officeart/2008/layout/LinedList"/>
    <dgm:cxn modelId="{083395AF-B7D3-459A-954C-0BC61300D683}" srcId="{78CF308A-D9E6-45C6-861A-D18B97F37C09}" destId="{328DE819-FF99-4DCD-97D6-7A8FB7ECD360}" srcOrd="13" destOrd="0" parTransId="{F5CB13EB-AB30-46E9-B0C5-DB63F359AF20}" sibTransId="{48D280F3-0FD2-4BC9-B4B6-1A33CB59C125}"/>
    <dgm:cxn modelId="{58425A72-EBF8-4811-85B0-E7DB7793A98E}" srcId="{78CF308A-D9E6-45C6-861A-D18B97F37C09}" destId="{D8D27A9C-ACFF-40A2-9DB6-7154A54939E2}" srcOrd="11" destOrd="0" parTransId="{BFB508A4-0DDE-4966-B111-48EEE7F24322}" sibTransId="{BDF53782-29F2-481A-B3CE-94C112D156F9}"/>
    <dgm:cxn modelId="{1AE2EA6F-46E4-4C82-930E-E0E28A2CA00C}" type="presOf" srcId="{AA53B01F-F2D8-473F-8342-7AF73CF28064}" destId="{72BB23A5-9263-48AC-8057-8ED7D021F795}" srcOrd="0" destOrd="0" presId="urn:microsoft.com/office/officeart/2008/layout/LinedList"/>
    <dgm:cxn modelId="{6643BDDD-1297-4EC8-854B-D40D28C96E49}" type="presOf" srcId="{328DE819-FF99-4DCD-97D6-7A8FB7ECD360}" destId="{967FCFF7-7DBB-46AE-B881-C0035B129376}" srcOrd="0" destOrd="0" presId="urn:microsoft.com/office/officeart/2008/layout/LinedList"/>
    <dgm:cxn modelId="{3480CB4C-6C61-478A-95F9-F09E96743FAA}" srcId="{78CF308A-D9E6-45C6-861A-D18B97F37C09}" destId="{9D7954B2-818E-43C6-A734-297897B58062}" srcOrd="6" destOrd="0" parTransId="{433F9492-D0CE-4CE1-A246-24B18C81E1D5}" sibTransId="{19390A75-E209-4BE6-B150-D50888D36803}"/>
    <dgm:cxn modelId="{D7743E9C-3D09-46C0-B609-06125665A0FB}" srcId="{78CF308A-D9E6-45C6-861A-D18B97F37C09}" destId="{25F7C313-E851-4F29-B6EF-BD4FC467FC55}" srcOrd="7" destOrd="0" parTransId="{40273EAC-63A3-4AEC-A21C-978A2F014E4B}" sibTransId="{6D3F78CE-7AC6-495C-8747-E483237BC3F9}"/>
    <dgm:cxn modelId="{50FBDB83-68B1-4C12-9EAF-04627642900B}" type="presOf" srcId="{99E94AB7-C8AB-4C15-8FBF-7164D7EC5702}" destId="{8A58DFFB-701C-48D4-B35E-42FE234AB66F}" srcOrd="0" destOrd="0" presId="urn:microsoft.com/office/officeart/2008/layout/LinedList"/>
    <dgm:cxn modelId="{DB4C1268-1D67-4025-B636-A7CB9888C251}" type="presOf" srcId="{D8D27A9C-ACFF-40A2-9DB6-7154A54939E2}" destId="{62F24C30-05A2-44C8-8759-898A4071FDD5}" srcOrd="0" destOrd="0" presId="urn:microsoft.com/office/officeart/2008/layout/LinedList"/>
    <dgm:cxn modelId="{022310D6-D91A-43BB-9722-629B47E5F497}" srcId="{78CF308A-D9E6-45C6-861A-D18B97F37C09}" destId="{CF8DDAC3-7D39-4591-A2B8-14482C1720A0}" srcOrd="2" destOrd="0" parTransId="{892ED127-CEDE-4FF3-BFBF-40228970C274}" sibTransId="{BE9EDB51-2BEF-41D4-9E40-B18C164F1813}"/>
    <dgm:cxn modelId="{A181E6C1-5056-403F-9BD9-94778E09C559}" srcId="{78CF308A-D9E6-45C6-861A-D18B97F37C09}" destId="{AA53B01F-F2D8-473F-8342-7AF73CF28064}" srcOrd="0" destOrd="0" parTransId="{998E3EB7-0D17-491E-BE50-3BBB2174C586}" sibTransId="{C99D06F6-13B6-41BC-9651-4BC453BD3262}"/>
    <dgm:cxn modelId="{D63470FE-3A24-4ECE-BAE2-A8BD815DFD42}" type="presOf" srcId="{78CF308A-D9E6-45C6-861A-D18B97F37C09}" destId="{1F307CD0-53F3-46B0-B20D-6A915DD826A2}" srcOrd="0" destOrd="0" presId="urn:microsoft.com/office/officeart/2008/layout/LinedList"/>
    <dgm:cxn modelId="{46EB2BF0-E28A-4C07-99F3-61DC36F058E4}" srcId="{78CF308A-D9E6-45C6-861A-D18B97F37C09}" destId="{E4779B53-7FD7-4FD9-9E32-7084F2B5C2E2}" srcOrd="8" destOrd="0" parTransId="{2056329D-8287-4540-A4B5-52B7FFA3D9ED}" sibTransId="{1A13DC53-31B6-4DF1-BD59-B36ABFC2F386}"/>
    <dgm:cxn modelId="{226AC366-8E97-427B-A6B3-556572A82781}" srcId="{78CF308A-D9E6-45C6-861A-D18B97F37C09}" destId="{A3C9F3AF-F316-458B-8712-0083FCDC4011}" srcOrd="4" destOrd="0" parTransId="{1A5C38A1-7E7B-4978-A9DB-67CF83195A7E}" sibTransId="{3A653C72-8AD2-4A4B-B01E-82A2D73B1EAA}"/>
    <dgm:cxn modelId="{83011FB7-637A-4884-99A7-1D42E242171D}" srcId="{385B1460-2B06-4391-9F9C-1D16B17F2CA0}" destId="{78CF308A-D9E6-45C6-861A-D18B97F37C09}" srcOrd="0" destOrd="0" parTransId="{9E5ADD4D-EB64-4005-B1C5-54F724A6FF9E}" sibTransId="{CA69CBE2-438D-494B-9150-8466BF427099}"/>
    <dgm:cxn modelId="{46D35F75-2187-40D2-B05E-7E76CFA546DF}" type="presOf" srcId="{721BF0F1-56BA-40AF-AEBC-739C401F0063}" destId="{A174BA52-33EE-48D8-8513-2C5DB835479D}" srcOrd="0" destOrd="0" presId="urn:microsoft.com/office/officeart/2008/layout/LinedList"/>
    <dgm:cxn modelId="{861669C9-C8DD-470B-B877-3798358886BB}" type="presOf" srcId="{CF8DDAC3-7D39-4591-A2B8-14482C1720A0}" destId="{E39CF46E-2725-4629-8608-140A09250804}" srcOrd="0" destOrd="0" presId="urn:microsoft.com/office/officeart/2008/layout/LinedList"/>
    <dgm:cxn modelId="{CF4C0A68-3054-427C-96E9-773625196F12}" type="presParOf" srcId="{60DF5BE1-0EA2-4680-BD08-968E4D3FA1D5}" destId="{01AFDB0C-71E4-465D-8758-FD57DF8E5CED}" srcOrd="0" destOrd="0" presId="urn:microsoft.com/office/officeart/2008/layout/LinedList"/>
    <dgm:cxn modelId="{95A313D7-46B5-4CBA-AA98-FCD528F43038}" type="presParOf" srcId="{60DF5BE1-0EA2-4680-BD08-968E4D3FA1D5}" destId="{B8C37E80-99FF-4C9C-8798-41E1AA46AF8D}" srcOrd="1" destOrd="0" presId="urn:microsoft.com/office/officeart/2008/layout/LinedList"/>
    <dgm:cxn modelId="{B7D29E3E-E0AB-4536-8C6D-86E9D1E635DE}" type="presParOf" srcId="{B8C37E80-99FF-4C9C-8798-41E1AA46AF8D}" destId="{1F307CD0-53F3-46B0-B20D-6A915DD826A2}" srcOrd="0" destOrd="0" presId="urn:microsoft.com/office/officeart/2008/layout/LinedList"/>
    <dgm:cxn modelId="{9D08E320-7B37-4B8F-AD34-8D4BB3FC0358}" type="presParOf" srcId="{B8C37E80-99FF-4C9C-8798-41E1AA46AF8D}" destId="{AC123CBF-7E81-4979-BAE0-DD590B1D8076}" srcOrd="1" destOrd="0" presId="urn:microsoft.com/office/officeart/2008/layout/LinedList"/>
    <dgm:cxn modelId="{1304372B-F481-4AC4-9ED6-0560CF7A0937}" type="presParOf" srcId="{AC123CBF-7E81-4979-BAE0-DD590B1D8076}" destId="{07626098-7FA3-4E66-98CB-0916881C9385}" srcOrd="0" destOrd="0" presId="urn:microsoft.com/office/officeart/2008/layout/LinedList"/>
    <dgm:cxn modelId="{37B3F2F1-73A8-4033-9AAD-0DA4244C5993}" type="presParOf" srcId="{AC123CBF-7E81-4979-BAE0-DD590B1D8076}" destId="{ED6E1B22-2F9E-4453-A26F-A8CF9A388C67}" srcOrd="1" destOrd="0" presId="urn:microsoft.com/office/officeart/2008/layout/LinedList"/>
    <dgm:cxn modelId="{A2A73DCF-3FC6-4261-824C-9C849357CEC1}" type="presParOf" srcId="{ED6E1B22-2F9E-4453-A26F-A8CF9A388C67}" destId="{11B3102B-BDE0-4987-929A-EFF9B9573366}" srcOrd="0" destOrd="0" presId="urn:microsoft.com/office/officeart/2008/layout/LinedList"/>
    <dgm:cxn modelId="{33280BB7-7914-4E31-9B2F-243D75FCE631}" type="presParOf" srcId="{ED6E1B22-2F9E-4453-A26F-A8CF9A388C67}" destId="{72BB23A5-9263-48AC-8057-8ED7D021F795}" srcOrd="1" destOrd="0" presId="urn:microsoft.com/office/officeart/2008/layout/LinedList"/>
    <dgm:cxn modelId="{4288EDE8-0A8F-4795-AD0D-E380BE42FBCB}" type="presParOf" srcId="{ED6E1B22-2F9E-4453-A26F-A8CF9A388C67}" destId="{7A6D11F3-D6BC-4FDB-8139-4471CA17A6C8}" srcOrd="2" destOrd="0" presId="urn:microsoft.com/office/officeart/2008/layout/LinedList"/>
    <dgm:cxn modelId="{CE35AFCF-2FDD-4F04-9DC1-DF2D0A541476}" type="presParOf" srcId="{AC123CBF-7E81-4979-BAE0-DD590B1D8076}" destId="{EE62DB83-E4F9-423A-A4CA-06D1BDE8EAC1}" srcOrd="2" destOrd="0" presId="urn:microsoft.com/office/officeart/2008/layout/LinedList"/>
    <dgm:cxn modelId="{BB657862-46C0-4BD7-BC09-A6331BB1288A}" type="presParOf" srcId="{AC123CBF-7E81-4979-BAE0-DD590B1D8076}" destId="{19442C06-061B-4ECB-BFC9-FF5D07E1EB53}" srcOrd="3" destOrd="0" presId="urn:microsoft.com/office/officeart/2008/layout/LinedList"/>
    <dgm:cxn modelId="{38D4FAA1-C5AC-44E2-A64B-F5C9598F4A00}" type="presParOf" srcId="{AC123CBF-7E81-4979-BAE0-DD590B1D8076}" destId="{B824AA94-0E84-4153-8DEE-24A9427F0E7C}" srcOrd="4" destOrd="0" presId="urn:microsoft.com/office/officeart/2008/layout/LinedList"/>
    <dgm:cxn modelId="{8A4B27A5-E895-4F18-A0AB-824787C28CF7}" type="presParOf" srcId="{B824AA94-0E84-4153-8DEE-24A9427F0E7C}" destId="{B6A5DC1B-788C-4C05-89C2-8881F37DCE67}" srcOrd="0" destOrd="0" presId="urn:microsoft.com/office/officeart/2008/layout/LinedList"/>
    <dgm:cxn modelId="{94752772-F1C6-4F4E-B2BD-3C098115DD91}" type="presParOf" srcId="{B824AA94-0E84-4153-8DEE-24A9427F0E7C}" destId="{83691FFD-ACA1-46D4-86E8-BA22CF8A5BA0}" srcOrd="1" destOrd="0" presId="urn:microsoft.com/office/officeart/2008/layout/LinedList"/>
    <dgm:cxn modelId="{83CBE5D0-8449-4F0C-BB4B-3BA810870F37}" type="presParOf" srcId="{B824AA94-0E84-4153-8DEE-24A9427F0E7C}" destId="{052FB3BD-7A74-400F-80CB-A4DA07BB411C}" srcOrd="2" destOrd="0" presId="urn:microsoft.com/office/officeart/2008/layout/LinedList"/>
    <dgm:cxn modelId="{B8EBBB5F-A4BB-4A30-A600-DB888A3FD744}" type="presParOf" srcId="{AC123CBF-7E81-4979-BAE0-DD590B1D8076}" destId="{307145D8-5EFD-4A55-9193-A89490761590}" srcOrd="5" destOrd="0" presId="urn:microsoft.com/office/officeart/2008/layout/LinedList"/>
    <dgm:cxn modelId="{C054A430-8CB0-4A1B-B978-24DD7A9B6A38}" type="presParOf" srcId="{AC123CBF-7E81-4979-BAE0-DD590B1D8076}" destId="{48E1D409-499B-4627-B52B-2F7FDD87487C}" srcOrd="6" destOrd="0" presId="urn:microsoft.com/office/officeart/2008/layout/LinedList"/>
    <dgm:cxn modelId="{E8861D18-DBBE-41F9-990D-BA13F8A16D2B}" type="presParOf" srcId="{AC123CBF-7E81-4979-BAE0-DD590B1D8076}" destId="{3A9BD10F-4E64-4FAF-9B23-402DB7FAA950}" srcOrd="7" destOrd="0" presId="urn:microsoft.com/office/officeart/2008/layout/LinedList"/>
    <dgm:cxn modelId="{76B2A31D-0B02-430F-B1EE-02B2471E00A2}" type="presParOf" srcId="{3A9BD10F-4E64-4FAF-9B23-402DB7FAA950}" destId="{1221A5AA-4A98-4B3D-915D-935B898A9B34}" srcOrd="0" destOrd="0" presId="urn:microsoft.com/office/officeart/2008/layout/LinedList"/>
    <dgm:cxn modelId="{24E6024D-8367-4A94-A62B-4C45D9013FD0}" type="presParOf" srcId="{3A9BD10F-4E64-4FAF-9B23-402DB7FAA950}" destId="{E39CF46E-2725-4629-8608-140A09250804}" srcOrd="1" destOrd="0" presId="urn:microsoft.com/office/officeart/2008/layout/LinedList"/>
    <dgm:cxn modelId="{244B55C4-94EA-4F38-BC4D-0D2909649BB1}" type="presParOf" srcId="{3A9BD10F-4E64-4FAF-9B23-402DB7FAA950}" destId="{0CBF0C5B-A121-43BD-A56A-F3D9544C00EB}" srcOrd="2" destOrd="0" presId="urn:microsoft.com/office/officeart/2008/layout/LinedList"/>
    <dgm:cxn modelId="{B980D11A-3323-4610-AD43-E22EAA97EC2C}" type="presParOf" srcId="{AC123CBF-7E81-4979-BAE0-DD590B1D8076}" destId="{B585334A-082C-42F1-ACE4-85E05CE6DA84}" srcOrd="8" destOrd="0" presId="urn:microsoft.com/office/officeart/2008/layout/LinedList"/>
    <dgm:cxn modelId="{4917BB2C-BB46-4638-9ED7-BC586EBFF932}" type="presParOf" srcId="{AC123CBF-7E81-4979-BAE0-DD590B1D8076}" destId="{5268526A-C682-4E6D-8A9D-76CA31D6C1A2}" srcOrd="9" destOrd="0" presId="urn:microsoft.com/office/officeart/2008/layout/LinedList"/>
    <dgm:cxn modelId="{CAF8CA5E-13B1-4B45-8E72-AC02BA04B9B6}" type="presParOf" srcId="{AC123CBF-7E81-4979-BAE0-DD590B1D8076}" destId="{D7DEA109-E798-4110-951B-A72E6F8DC299}" srcOrd="10" destOrd="0" presId="urn:microsoft.com/office/officeart/2008/layout/LinedList"/>
    <dgm:cxn modelId="{73BA861D-FE88-4B99-A92D-D4D74201CEEE}" type="presParOf" srcId="{D7DEA109-E798-4110-951B-A72E6F8DC299}" destId="{7F3D1F6F-5F13-43AE-A703-F18A13914D59}" srcOrd="0" destOrd="0" presId="urn:microsoft.com/office/officeart/2008/layout/LinedList"/>
    <dgm:cxn modelId="{6A661998-EB88-4848-A4B7-D44945F30754}" type="presParOf" srcId="{D7DEA109-E798-4110-951B-A72E6F8DC299}" destId="{58092D89-7BC8-4BA9-8854-3F1C3A1097C6}" srcOrd="1" destOrd="0" presId="urn:microsoft.com/office/officeart/2008/layout/LinedList"/>
    <dgm:cxn modelId="{FF78883B-A042-439D-BEF8-3B55D9366545}" type="presParOf" srcId="{D7DEA109-E798-4110-951B-A72E6F8DC299}" destId="{5CC44E71-0F13-4715-8225-C5D6DA5F6E2D}" srcOrd="2" destOrd="0" presId="urn:microsoft.com/office/officeart/2008/layout/LinedList"/>
    <dgm:cxn modelId="{F4B1CD45-B4D0-4D90-891D-D55BF9EBB937}" type="presParOf" srcId="{AC123CBF-7E81-4979-BAE0-DD590B1D8076}" destId="{3819C528-C02D-4663-AFAA-75F4A0FCB924}" srcOrd="11" destOrd="0" presId="urn:microsoft.com/office/officeart/2008/layout/LinedList"/>
    <dgm:cxn modelId="{E7EA7732-6D7C-4728-A1A0-2C995FFDE941}" type="presParOf" srcId="{AC123CBF-7E81-4979-BAE0-DD590B1D8076}" destId="{B7D4CE41-661E-4EF9-A381-71EB7CF47E32}" srcOrd="12" destOrd="0" presId="urn:microsoft.com/office/officeart/2008/layout/LinedList"/>
    <dgm:cxn modelId="{75C2E8F9-6E81-4497-B66C-4A079F649339}" type="presParOf" srcId="{AC123CBF-7E81-4979-BAE0-DD590B1D8076}" destId="{91F7BA84-9366-4AF5-AFB4-66CE8A2BDC19}" srcOrd="13" destOrd="0" presId="urn:microsoft.com/office/officeart/2008/layout/LinedList"/>
    <dgm:cxn modelId="{CA930409-0106-4963-B293-A3A5365275E2}" type="presParOf" srcId="{91F7BA84-9366-4AF5-AFB4-66CE8A2BDC19}" destId="{C8062FFF-DA0E-43A8-98AF-C00C722DEBCC}" srcOrd="0" destOrd="0" presId="urn:microsoft.com/office/officeart/2008/layout/LinedList"/>
    <dgm:cxn modelId="{243BDCDF-2BE3-4B78-BDD9-6093F873CA86}" type="presParOf" srcId="{91F7BA84-9366-4AF5-AFB4-66CE8A2BDC19}" destId="{EDA9E164-B84F-4275-BE29-57C695D67D0F}" srcOrd="1" destOrd="0" presId="urn:microsoft.com/office/officeart/2008/layout/LinedList"/>
    <dgm:cxn modelId="{46B293E6-551F-4552-B418-D1F1002476B3}" type="presParOf" srcId="{91F7BA84-9366-4AF5-AFB4-66CE8A2BDC19}" destId="{300151D6-2AA1-497E-B08B-DDBC26CF5E96}" srcOrd="2" destOrd="0" presId="urn:microsoft.com/office/officeart/2008/layout/LinedList"/>
    <dgm:cxn modelId="{1B2B6C96-D5DF-4D37-BCBA-CDF04562B44D}" type="presParOf" srcId="{AC123CBF-7E81-4979-BAE0-DD590B1D8076}" destId="{9EB6B958-EF2C-4A0E-B89D-DCA01F6F7BC2}" srcOrd="14" destOrd="0" presId="urn:microsoft.com/office/officeart/2008/layout/LinedList"/>
    <dgm:cxn modelId="{9A8B262B-F343-4373-80A8-F4A4A75E0692}" type="presParOf" srcId="{AC123CBF-7E81-4979-BAE0-DD590B1D8076}" destId="{26C07317-181A-475A-A542-F6ABC5D7871C}" srcOrd="15" destOrd="0" presId="urn:microsoft.com/office/officeart/2008/layout/LinedList"/>
    <dgm:cxn modelId="{F863F472-1182-4E60-AB45-521778957F34}" type="presParOf" srcId="{AC123CBF-7E81-4979-BAE0-DD590B1D8076}" destId="{22E79B80-3E87-4474-A3C9-57E9B321E731}" srcOrd="16" destOrd="0" presId="urn:microsoft.com/office/officeart/2008/layout/LinedList"/>
    <dgm:cxn modelId="{EF7F1B4C-9FFB-4D28-A4FE-08341E38714A}" type="presParOf" srcId="{22E79B80-3E87-4474-A3C9-57E9B321E731}" destId="{69677BC7-8B55-4D03-9BF8-CF3E4979426A}" srcOrd="0" destOrd="0" presId="urn:microsoft.com/office/officeart/2008/layout/LinedList"/>
    <dgm:cxn modelId="{69E8F623-5889-4987-9E52-6DC67FDEA71F}" type="presParOf" srcId="{22E79B80-3E87-4474-A3C9-57E9B321E731}" destId="{8A58DFFB-701C-48D4-B35E-42FE234AB66F}" srcOrd="1" destOrd="0" presId="urn:microsoft.com/office/officeart/2008/layout/LinedList"/>
    <dgm:cxn modelId="{3F64D8AA-042A-4BA3-916D-483F0C9961B3}" type="presParOf" srcId="{22E79B80-3E87-4474-A3C9-57E9B321E731}" destId="{D5CE4F64-E76E-4752-B1F8-388C9F603CEC}" srcOrd="2" destOrd="0" presId="urn:microsoft.com/office/officeart/2008/layout/LinedList"/>
    <dgm:cxn modelId="{2F0BF3AB-DF10-4B8E-B95D-6EFB10DC80C0}" type="presParOf" srcId="{AC123CBF-7E81-4979-BAE0-DD590B1D8076}" destId="{60F4F813-E25E-4E7C-B0D6-D5E1FE627E5C}" srcOrd="17" destOrd="0" presId="urn:microsoft.com/office/officeart/2008/layout/LinedList"/>
    <dgm:cxn modelId="{FE067052-04C7-414A-BD13-F5AC6C68625A}" type="presParOf" srcId="{AC123CBF-7E81-4979-BAE0-DD590B1D8076}" destId="{3DC9EE99-2FF3-485B-8D7E-5846A18BF6D9}" srcOrd="18" destOrd="0" presId="urn:microsoft.com/office/officeart/2008/layout/LinedList"/>
    <dgm:cxn modelId="{BE0CC9E2-90E0-455A-BA96-A7637E508D30}" type="presParOf" srcId="{AC123CBF-7E81-4979-BAE0-DD590B1D8076}" destId="{C3507174-0F3C-4FB1-AE4E-24C0653C2B50}" srcOrd="19" destOrd="0" presId="urn:microsoft.com/office/officeart/2008/layout/LinedList"/>
    <dgm:cxn modelId="{668057EE-C4CE-471B-859C-0B2B45D3DE13}" type="presParOf" srcId="{C3507174-0F3C-4FB1-AE4E-24C0653C2B50}" destId="{E03A57D7-933B-461E-BC57-DCD756E2B8E2}" srcOrd="0" destOrd="0" presId="urn:microsoft.com/office/officeart/2008/layout/LinedList"/>
    <dgm:cxn modelId="{B2998B05-64DE-4882-AFFF-4E705C9D8049}" type="presParOf" srcId="{C3507174-0F3C-4FB1-AE4E-24C0653C2B50}" destId="{58512F01-0C67-44C4-A6CD-9FC75C1B68B0}" srcOrd="1" destOrd="0" presId="urn:microsoft.com/office/officeart/2008/layout/LinedList"/>
    <dgm:cxn modelId="{7C7CDD29-6DF8-48B6-A52B-154EF2331E79}" type="presParOf" srcId="{C3507174-0F3C-4FB1-AE4E-24C0653C2B50}" destId="{8C2721CE-A052-48A0-8723-D33BA8F08CCC}" srcOrd="2" destOrd="0" presId="urn:microsoft.com/office/officeart/2008/layout/LinedList"/>
    <dgm:cxn modelId="{5ACDE696-5D37-4791-979D-B61CD6CC6B8C}" type="presParOf" srcId="{AC123CBF-7E81-4979-BAE0-DD590B1D8076}" destId="{E944440D-5A20-4AA9-AE98-B4CED4B92584}" srcOrd="20" destOrd="0" presId="urn:microsoft.com/office/officeart/2008/layout/LinedList"/>
    <dgm:cxn modelId="{B28189DB-0F8B-4C8A-9A8C-29DC77B12A16}" type="presParOf" srcId="{AC123CBF-7E81-4979-BAE0-DD590B1D8076}" destId="{F558C3D7-06B2-4567-B229-96B8D9BFB625}" srcOrd="21" destOrd="0" presId="urn:microsoft.com/office/officeart/2008/layout/LinedList"/>
    <dgm:cxn modelId="{7F9458E3-3F33-4BEF-B264-F672DA6941EB}" type="presParOf" srcId="{AC123CBF-7E81-4979-BAE0-DD590B1D8076}" destId="{247FDAC8-A06F-44FB-8CE9-4BFBE0AE8A1C}" srcOrd="22" destOrd="0" presId="urn:microsoft.com/office/officeart/2008/layout/LinedList"/>
    <dgm:cxn modelId="{3E638BE0-E4C2-422E-A2AB-3B3B6AA6871B}" type="presParOf" srcId="{247FDAC8-A06F-44FB-8CE9-4BFBE0AE8A1C}" destId="{A97D1EE7-DCFA-4861-806E-B48AF1FED4DA}" srcOrd="0" destOrd="0" presId="urn:microsoft.com/office/officeart/2008/layout/LinedList"/>
    <dgm:cxn modelId="{1DD8D326-1B1B-41EB-AC63-3747DA049F9F}" type="presParOf" srcId="{247FDAC8-A06F-44FB-8CE9-4BFBE0AE8A1C}" destId="{FCE07D84-4C81-437C-8AFA-90844BFA8C73}" srcOrd="1" destOrd="0" presId="urn:microsoft.com/office/officeart/2008/layout/LinedList"/>
    <dgm:cxn modelId="{6B4D490E-9A1E-4603-BFEC-A4EA07BA4984}" type="presParOf" srcId="{247FDAC8-A06F-44FB-8CE9-4BFBE0AE8A1C}" destId="{94C564D7-8DC2-4C69-96D5-CC82071A14ED}" srcOrd="2" destOrd="0" presId="urn:microsoft.com/office/officeart/2008/layout/LinedList"/>
    <dgm:cxn modelId="{22F4B2ED-C5C2-4C4A-9FA9-6FEDE26C589E}" type="presParOf" srcId="{AC123CBF-7E81-4979-BAE0-DD590B1D8076}" destId="{53303984-24C7-434D-819E-682FEFB8C245}" srcOrd="23" destOrd="0" presId="urn:microsoft.com/office/officeart/2008/layout/LinedList"/>
    <dgm:cxn modelId="{D1CA3057-48A2-4FF5-BB4D-65B21AAF05D8}" type="presParOf" srcId="{AC123CBF-7E81-4979-BAE0-DD590B1D8076}" destId="{3A2702C9-6931-434E-8083-7DA337ABA136}" srcOrd="24" destOrd="0" presId="urn:microsoft.com/office/officeart/2008/layout/LinedList"/>
    <dgm:cxn modelId="{9BC6C03C-514B-473B-9321-338BC7B70861}" type="presParOf" srcId="{AC123CBF-7E81-4979-BAE0-DD590B1D8076}" destId="{965A7A10-3CCA-4D9E-8806-A50EA7652F07}" srcOrd="25" destOrd="0" presId="urn:microsoft.com/office/officeart/2008/layout/LinedList"/>
    <dgm:cxn modelId="{5AE42B6F-46F4-4CB9-ABC2-3FE02DDAE0D4}" type="presParOf" srcId="{965A7A10-3CCA-4D9E-8806-A50EA7652F07}" destId="{C96F3AD8-ACA9-4BB8-A8D9-86C15236F8B5}" srcOrd="0" destOrd="0" presId="urn:microsoft.com/office/officeart/2008/layout/LinedList"/>
    <dgm:cxn modelId="{2FFAD7C2-C493-499A-912D-5C9D8E7BE263}" type="presParOf" srcId="{965A7A10-3CCA-4D9E-8806-A50EA7652F07}" destId="{A5D4BAAF-59EE-47D0-B522-A7F3A0262287}" srcOrd="1" destOrd="0" presId="urn:microsoft.com/office/officeart/2008/layout/LinedList"/>
    <dgm:cxn modelId="{BBC098E1-0660-456E-8AE9-876E34A7BC4C}" type="presParOf" srcId="{965A7A10-3CCA-4D9E-8806-A50EA7652F07}" destId="{D9F7035D-2631-4468-B1A8-BB39D6EE5A1A}" srcOrd="2" destOrd="0" presId="urn:microsoft.com/office/officeart/2008/layout/LinedList"/>
    <dgm:cxn modelId="{3BB33636-2FCA-4AB5-8046-0E16A66B7116}" type="presParOf" srcId="{AC123CBF-7E81-4979-BAE0-DD590B1D8076}" destId="{42430A3C-80D8-43D9-8022-05C42408445D}" srcOrd="26" destOrd="0" presId="urn:microsoft.com/office/officeart/2008/layout/LinedList"/>
    <dgm:cxn modelId="{6084109F-6D30-4BCA-8EC8-E5812622AED8}" type="presParOf" srcId="{AC123CBF-7E81-4979-BAE0-DD590B1D8076}" destId="{AE7B09CA-D2D0-4283-BE19-78A607FA2142}" srcOrd="27" destOrd="0" presId="urn:microsoft.com/office/officeart/2008/layout/LinedList"/>
    <dgm:cxn modelId="{33384B65-349D-44E8-91A0-56FAFD8D5C17}" type="presParOf" srcId="{AC123CBF-7E81-4979-BAE0-DD590B1D8076}" destId="{2C78A56F-1DB6-4A7D-BA0F-092689140F87}" srcOrd="28" destOrd="0" presId="urn:microsoft.com/office/officeart/2008/layout/LinedList"/>
    <dgm:cxn modelId="{05A03276-FF92-4058-A883-135E3BFF9806}" type="presParOf" srcId="{2C78A56F-1DB6-4A7D-BA0F-092689140F87}" destId="{13E0FF90-BE24-49AF-A57C-100D67A92E91}" srcOrd="0" destOrd="0" presId="urn:microsoft.com/office/officeart/2008/layout/LinedList"/>
    <dgm:cxn modelId="{C8A5F182-D077-4EF9-BA65-AB7E1AF3988C}" type="presParOf" srcId="{2C78A56F-1DB6-4A7D-BA0F-092689140F87}" destId="{A174BA52-33EE-48D8-8513-2C5DB835479D}" srcOrd="1" destOrd="0" presId="urn:microsoft.com/office/officeart/2008/layout/LinedList"/>
    <dgm:cxn modelId="{6D725D7A-9735-4758-BCFD-7346EA1499A7}" type="presParOf" srcId="{2C78A56F-1DB6-4A7D-BA0F-092689140F87}" destId="{F562EC25-2338-4DCD-8CC9-037B9681EF37}" srcOrd="2" destOrd="0" presId="urn:microsoft.com/office/officeart/2008/layout/LinedList"/>
    <dgm:cxn modelId="{A46AFFA7-38AD-4872-B530-3BB92684BD14}" type="presParOf" srcId="{AC123CBF-7E81-4979-BAE0-DD590B1D8076}" destId="{BAF1F37E-53E0-4BFF-B330-837C0E48CCFF}" srcOrd="29" destOrd="0" presId="urn:microsoft.com/office/officeart/2008/layout/LinedList"/>
    <dgm:cxn modelId="{4F3E387C-8373-4B08-90CC-C5E598B1DC0C}" type="presParOf" srcId="{AC123CBF-7E81-4979-BAE0-DD590B1D8076}" destId="{F5E29ABF-2A4A-45B6-B9E2-4F4F664C6DAC}" srcOrd="30" destOrd="0" presId="urn:microsoft.com/office/officeart/2008/layout/LinedList"/>
    <dgm:cxn modelId="{784ED361-A66C-4436-BC1F-C5018F6730D1}" type="presParOf" srcId="{AC123CBF-7E81-4979-BAE0-DD590B1D8076}" destId="{C63326F1-64B2-4B87-93D8-B54FE403F4D1}" srcOrd="31" destOrd="0" presId="urn:microsoft.com/office/officeart/2008/layout/LinedList"/>
    <dgm:cxn modelId="{9320B7FE-6D8B-401D-A425-F920A7B46727}" type="presParOf" srcId="{C63326F1-64B2-4B87-93D8-B54FE403F4D1}" destId="{79E0A77B-5CD8-45A6-9760-E5AAB961B506}" srcOrd="0" destOrd="0" presId="urn:microsoft.com/office/officeart/2008/layout/LinedList"/>
    <dgm:cxn modelId="{31F4BE5D-905C-4824-9099-58614DE601B1}" type="presParOf" srcId="{C63326F1-64B2-4B87-93D8-B54FE403F4D1}" destId="{C933349A-7D2B-4497-BE02-BE178CA99901}" srcOrd="1" destOrd="0" presId="urn:microsoft.com/office/officeart/2008/layout/LinedList"/>
    <dgm:cxn modelId="{EBCC59AC-E55E-45E0-A7C4-0C0456876587}" type="presParOf" srcId="{C63326F1-64B2-4B87-93D8-B54FE403F4D1}" destId="{00598740-D514-44C0-A07F-34A22917C760}" srcOrd="2" destOrd="0" presId="urn:microsoft.com/office/officeart/2008/layout/LinedList"/>
    <dgm:cxn modelId="{D44C84AE-778F-4511-9941-42367A509B31}" type="presParOf" srcId="{AC123CBF-7E81-4979-BAE0-DD590B1D8076}" destId="{4C0A7333-AE61-482E-879F-AF4DD3AE9798}" srcOrd="32" destOrd="0" presId="urn:microsoft.com/office/officeart/2008/layout/LinedList"/>
    <dgm:cxn modelId="{D0071B3E-90EE-474E-BCE9-288F909A9925}" type="presParOf" srcId="{AC123CBF-7E81-4979-BAE0-DD590B1D8076}" destId="{DFBDEF33-ADB4-423D-B0F1-398B939C1E53}" srcOrd="33" destOrd="0" presId="urn:microsoft.com/office/officeart/2008/layout/LinedList"/>
    <dgm:cxn modelId="{ED93A3B1-954C-4322-A731-DFFF9E1FBBCC}" type="presParOf" srcId="{AC123CBF-7E81-4979-BAE0-DD590B1D8076}" destId="{9986AB9B-38CF-4E21-AA57-E3C6DD23687D}" srcOrd="34" destOrd="0" presId="urn:microsoft.com/office/officeart/2008/layout/LinedList"/>
    <dgm:cxn modelId="{2B747539-0167-478B-B4EE-C2E63E60D82D}" type="presParOf" srcId="{9986AB9B-38CF-4E21-AA57-E3C6DD23687D}" destId="{FE313FCA-F8BA-4A71-AF07-5CBFB11C99FB}" srcOrd="0" destOrd="0" presId="urn:microsoft.com/office/officeart/2008/layout/LinedList"/>
    <dgm:cxn modelId="{9CBC86BB-AD2F-4F46-836B-6370BBBD4ED8}" type="presParOf" srcId="{9986AB9B-38CF-4E21-AA57-E3C6DD23687D}" destId="{62F24C30-05A2-44C8-8759-898A4071FDD5}" srcOrd="1" destOrd="0" presId="urn:microsoft.com/office/officeart/2008/layout/LinedList"/>
    <dgm:cxn modelId="{58717940-B719-476D-A9EE-83C30C3184DA}" type="presParOf" srcId="{9986AB9B-38CF-4E21-AA57-E3C6DD23687D}" destId="{3BA262E8-DB98-4C91-A0D2-44462429AC31}" srcOrd="2" destOrd="0" presId="urn:microsoft.com/office/officeart/2008/layout/LinedList"/>
    <dgm:cxn modelId="{99D5F089-2F53-419A-8691-B2E650FBD1B4}" type="presParOf" srcId="{AC123CBF-7E81-4979-BAE0-DD590B1D8076}" destId="{7A822B78-9585-4988-9405-C3D415BB9763}" srcOrd="35" destOrd="0" presId="urn:microsoft.com/office/officeart/2008/layout/LinedList"/>
    <dgm:cxn modelId="{9566D466-A84A-41B2-AB69-84AAB45EE572}" type="presParOf" srcId="{AC123CBF-7E81-4979-BAE0-DD590B1D8076}" destId="{A24E5548-ABB7-463A-BF2F-7048B1A852DB}" srcOrd="36" destOrd="0" presId="urn:microsoft.com/office/officeart/2008/layout/LinedList"/>
    <dgm:cxn modelId="{4C433975-12DB-4B9D-8423-14A6AE6E711C}" type="presParOf" srcId="{AC123CBF-7E81-4979-BAE0-DD590B1D8076}" destId="{304A7E1D-6C92-4EF6-8AE7-FB0A40AEC63D}" srcOrd="37" destOrd="0" presId="urn:microsoft.com/office/officeart/2008/layout/LinedList"/>
    <dgm:cxn modelId="{46BA2CEE-1A37-48D3-9409-2C83DA5C5100}" type="presParOf" srcId="{304A7E1D-6C92-4EF6-8AE7-FB0A40AEC63D}" destId="{5169F41F-8F4A-43D7-AC95-3AFB8321692A}" srcOrd="0" destOrd="0" presId="urn:microsoft.com/office/officeart/2008/layout/LinedList"/>
    <dgm:cxn modelId="{7172925A-F393-4C2E-9FB4-ADD32B720897}" type="presParOf" srcId="{304A7E1D-6C92-4EF6-8AE7-FB0A40AEC63D}" destId="{67377A41-018C-4624-88AA-F1B871E8575F}" srcOrd="1" destOrd="0" presId="urn:microsoft.com/office/officeart/2008/layout/LinedList"/>
    <dgm:cxn modelId="{6B833A9A-7AA3-4133-9CB1-47C8FA5E0030}" type="presParOf" srcId="{304A7E1D-6C92-4EF6-8AE7-FB0A40AEC63D}" destId="{D36E8F48-A640-49D1-AADE-786091040618}" srcOrd="2" destOrd="0" presId="urn:microsoft.com/office/officeart/2008/layout/LinedList"/>
    <dgm:cxn modelId="{7988A3CB-C233-4B9B-8F2C-E01C86829AA0}" type="presParOf" srcId="{AC123CBF-7E81-4979-BAE0-DD590B1D8076}" destId="{1778B69E-753C-4A39-9029-411A9ADBB67B}" srcOrd="38" destOrd="0" presId="urn:microsoft.com/office/officeart/2008/layout/LinedList"/>
    <dgm:cxn modelId="{87BA7234-9CBD-4AC2-A613-6861F382B225}" type="presParOf" srcId="{AC123CBF-7E81-4979-BAE0-DD590B1D8076}" destId="{06A58EEB-0098-4790-A121-FAC07967158D}" srcOrd="39" destOrd="0" presId="urn:microsoft.com/office/officeart/2008/layout/LinedList"/>
    <dgm:cxn modelId="{8C4E0CB2-26BC-484F-8B84-FACEB27ADDC7}" type="presParOf" srcId="{AC123CBF-7E81-4979-BAE0-DD590B1D8076}" destId="{F3170471-6F99-4E36-8517-2F361A916CDF}" srcOrd="40" destOrd="0" presId="urn:microsoft.com/office/officeart/2008/layout/LinedList"/>
    <dgm:cxn modelId="{8BB85D5D-030B-432D-B188-5CCB4220DD14}" type="presParOf" srcId="{F3170471-6F99-4E36-8517-2F361A916CDF}" destId="{63534FE0-9E95-4C90-A094-41E80B630DC3}" srcOrd="0" destOrd="0" presId="urn:microsoft.com/office/officeart/2008/layout/LinedList"/>
    <dgm:cxn modelId="{8118DDD5-2B25-4743-8F7F-56BB0A20B92C}" type="presParOf" srcId="{F3170471-6F99-4E36-8517-2F361A916CDF}" destId="{967FCFF7-7DBB-46AE-B881-C0035B129376}" srcOrd="1" destOrd="0" presId="urn:microsoft.com/office/officeart/2008/layout/LinedList"/>
    <dgm:cxn modelId="{7DEB6BCC-B5F4-48A3-80D0-D911E0B02B86}" type="presParOf" srcId="{F3170471-6F99-4E36-8517-2F361A916CDF}" destId="{F507F9FF-CF14-4295-97AF-9D4EC0AFDB06}" srcOrd="2" destOrd="0" presId="urn:microsoft.com/office/officeart/2008/layout/LinedList"/>
    <dgm:cxn modelId="{BBE90EC0-A2CC-4A28-B3D9-9050AC8FF16B}" type="presParOf" srcId="{AC123CBF-7E81-4979-BAE0-DD590B1D8076}" destId="{A255278B-89CC-4932-B842-5231C0A95DC6}" srcOrd="41" destOrd="0" presId="urn:microsoft.com/office/officeart/2008/layout/LinedList"/>
    <dgm:cxn modelId="{C7DF9A16-09B0-4440-B887-9F978D0914D9}" type="presParOf" srcId="{AC123CBF-7E81-4979-BAE0-DD590B1D8076}" destId="{BD0A7533-6BD9-4F8D-97BD-7B192E784E4E}" srcOrd="4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D97-8365-47CE-B43A-9AE57551FE55}">
      <dsp:nvSpPr>
        <dsp:cNvPr id="0" name=""/>
        <dsp:cNvSpPr/>
      </dsp:nvSpPr>
      <dsp:spPr>
        <a:xfrm>
          <a:off x="0" y="0"/>
          <a:ext cx="84249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E5F0C-2329-4ABD-B176-F5FF30A883FF}">
      <dsp:nvSpPr>
        <dsp:cNvPr id="0" name=""/>
        <dsp:cNvSpPr/>
      </dsp:nvSpPr>
      <dsp:spPr>
        <a:xfrm>
          <a:off x="0" y="0"/>
          <a:ext cx="2878925" cy="531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GB" sz="4000" b="1" kern="1200" dirty="0" smtClean="0">
              <a:latin typeface="Arial" panose="020B0604020202020204" pitchFamily="34" charset="0"/>
              <a:ea typeface="+mn-ea"/>
              <a:cs typeface="Arial" panose="020B0604020202020204" pitchFamily="34" charset="0"/>
            </a:rPr>
            <a:t>Contents</a:t>
          </a:r>
          <a:endParaRPr lang="en-GB" sz="4000" b="1" kern="1200" dirty="0">
            <a:latin typeface="Arial" panose="020B0604020202020204" pitchFamily="34" charset="0"/>
            <a:ea typeface="+mn-ea"/>
            <a:cs typeface="Arial" panose="020B0604020202020204" pitchFamily="34" charset="0"/>
          </a:endParaRPr>
        </a:p>
      </dsp:txBody>
      <dsp:txXfrm>
        <a:off x="0" y="0"/>
        <a:ext cx="2878925" cy="5313585"/>
      </dsp:txXfrm>
    </dsp:sp>
    <dsp:sp modelId="{F8CC337E-1360-44FB-AE0C-93D32237F40D}">
      <dsp:nvSpPr>
        <dsp:cNvPr id="0" name=""/>
        <dsp:cNvSpPr/>
      </dsp:nvSpPr>
      <dsp:spPr>
        <a:xfrm>
          <a:off x="2934399" y="31426"/>
          <a:ext cx="5484267"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Introduction                                          Page 2</a:t>
          </a:r>
          <a:endParaRPr lang="en-GB" sz="1800" kern="1200" dirty="0">
            <a:latin typeface="Arial" panose="020B0604020202020204" pitchFamily="34" charset="0"/>
            <a:ea typeface="+mn-ea"/>
            <a:cs typeface="Arial" panose="020B0604020202020204" pitchFamily="34" charset="0"/>
          </a:endParaRPr>
        </a:p>
      </dsp:txBody>
      <dsp:txXfrm>
        <a:off x="2934399" y="31426"/>
        <a:ext cx="5484267" cy="628523"/>
      </dsp:txXfrm>
    </dsp:sp>
    <dsp:sp modelId="{4A35A7B5-20C2-404C-A5A2-430E6753CD35}">
      <dsp:nvSpPr>
        <dsp:cNvPr id="0" name=""/>
        <dsp:cNvSpPr/>
      </dsp:nvSpPr>
      <dsp:spPr>
        <a:xfrm>
          <a:off x="2878925" y="659949"/>
          <a:ext cx="295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F6420-3F77-4235-AA66-3591EC28B83C}">
      <dsp:nvSpPr>
        <dsp:cNvPr id="0" name=""/>
        <dsp:cNvSpPr/>
      </dsp:nvSpPr>
      <dsp:spPr>
        <a:xfrm>
          <a:off x="2934399" y="691375"/>
          <a:ext cx="4795878"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Director of Finance Overview              Page 3</a:t>
          </a:r>
          <a:endParaRPr lang="en-GB" sz="1800" kern="1200" dirty="0">
            <a:latin typeface="Arial" panose="020B0604020202020204" pitchFamily="34" charset="0"/>
            <a:ea typeface="+mn-ea"/>
            <a:cs typeface="Arial" panose="020B0604020202020204" pitchFamily="34" charset="0"/>
          </a:endParaRPr>
        </a:p>
      </dsp:txBody>
      <dsp:txXfrm>
        <a:off x="2934399" y="691375"/>
        <a:ext cx="4795878" cy="628523"/>
      </dsp:txXfrm>
    </dsp:sp>
    <dsp:sp modelId="{ACABFC6D-A203-4653-B138-F215CBAF2A96}">
      <dsp:nvSpPr>
        <dsp:cNvPr id="0" name=""/>
        <dsp:cNvSpPr/>
      </dsp:nvSpPr>
      <dsp:spPr>
        <a:xfrm>
          <a:off x="2878925" y="1319899"/>
          <a:ext cx="295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821AC-28EA-4593-921E-B0065419DDC4}">
      <dsp:nvSpPr>
        <dsp:cNvPr id="0" name=""/>
        <dsp:cNvSpPr/>
      </dsp:nvSpPr>
      <dsp:spPr>
        <a:xfrm>
          <a:off x="2934399" y="1351325"/>
          <a:ext cx="4920277"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Where the Money Comes From           Page 4</a:t>
          </a:r>
          <a:endParaRPr lang="en-GB" sz="1800" kern="1200" dirty="0">
            <a:latin typeface="Arial" panose="020B0604020202020204" pitchFamily="34" charset="0"/>
            <a:ea typeface="+mn-ea"/>
            <a:cs typeface="Arial" panose="020B0604020202020204" pitchFamily="34" charset="0"/>
          </a:endParaRPr>
        </a:p>
      </dsp:txBody>
      <dsp:txXfrm>
        <a:off x="2934399" y="1351325"/>
        <a:ext cx="4920277" cy="628523"/>
      </dsp:txXfrm>
    </dsp:sp>
    <dsp:sp modelId="{346BE9E2-5F36-49D8-A4AA-6C444307BC0C}">
      <dsp:nvSpPr>
        <dsp:cNvPr id="0" name=""/>
        <dsp:cNvSpPr/>
      </dsp:nvSpPr>
      <dsp:spPr>
        <a:xfrm>
          <a:off x="2878925" y="1979848"/>
          <a:ext cx="295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2EEB6-0AFE-4565-A132-B341A9ED70EA}">
      <dsp:nvSpPr>
        <dsp:cNvPr id="0" name=""/>
        <dsp:cNvSpPr/>
      </dsp:nvSpPr>
      <dsp:spPr>
        <a:xfrm>
          <a:off x="2934399" y="2011274"/>
          <a:ext cx="4869153"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Council Tax Requirement                     Page 5</a:t>
          </a:r>
          <a:endParaRPr lang="en-GB" sz="1800" kern="1200" dirty="0">
            <a:latin typeface="Arial" panose="020B0604020202020204" pitchFamily="34" charset="0"/>
            <a:ea typeface="+mn-ea"/>
            <a:cs typeface="Arial" panose="020B0604020202020204" pitchFamily="34" charset="0"/>
          </a:endParaRPr>
        </a:p>
      </dsp:txBody>
      <dsp:txXfrm>
        <a:off x="2934399" y="2011274"/>
        <a:ext cx="4869153" cy="628523"/>
      </dsp:txXfrm>
    </dsp:sp>
    <dsp:sp modelId="{1DB0C5BF-7E41-4966-8C08-45FAF7A96EB1}">
      <dsp:nvSpPr>
        <dsp:cNvPr id="0" name=""/>
        <dsp:cNvSpPr/>
      </dsp:nvSpPr>
      <dsp:spPr>
        <a:xfrm>
          <a:off x="2878925" y="2639798"/>
          <a:ext cx="2958600" cy="0"/>
        </a:xfrm>
        <a:prstGeom prst="lin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7FFA35-A807-4766-8514-C29236841DFB}">
      <dsp:nvSpPr>
        <dsp:cNvPr id="0" name=""/>
        <dsp:cNvSpPr/>
      </dsp:nvSpPr>
      <dsp:spPr>
        <a:xfrm>
          <a:off x="2934399" y="2671224"/>
          <a:ext cx="5329037"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Medium Term Financial Plan                Page 6</a:t>
          </a:r>
          <a:endParaRPr lang="en-GB" sz="1800" kern="1200" dirty="0">
            <a:latin typeface="Arial" panose="020B0604020202020204" pitchFamily="34" charset="0"/>
            <a:ea typeface="+mn-ea"/>
            <a:cs typeface="Arial" panose="020B0604020202020204" pitchFamily="34" charset="0"/>
          </a:endParaRPr>
        </a:p>
      </dsp:txBody>
      <dsp:txXfrm>
        <a:off x="2934399" y="2671224"/>
        <a:ext cx="5329037" cy="628523"/>
      </dsp:txXfrm>
    </dsp:sp>
    <dsp:sp modelId="{6637305D-B4B9-4DF1-81E5-DB6D431A8DD4}">
      <dsp:nvSpPr>
        <dsp:cNvPr id="0" name=""/>
        <dsp:cNvSpPr/>
      </dsp:nvSpPr>
      <dsp:spPr>
        <a:xfrm>
          <a:off x="2878925" y="3299747"/>
          <a:ext cx="2958600" cy="0"/>
        </a:xfrm>
        <a:prstGeom prst="lin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B3D16-5E4A-4599-BB15-16FE82443AAE}">
      <dsp:nvSpPr>
        <dsp:cNvPr id="0" name=""/>
        <dsp:cNvSpPr/>
      </dsp:nvSpPr>
      <dsp:spPr>
        <a:xfrm>
          <a:off x="2934399" y="3331174"/>
          <a:ext cx="5474484"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Reserves &amp; Balances                           Page 9</a:t>
          </a:r>
          <a:endParaRPr lang="en-GB" sz="1800" kern="1200" dirty="0">
            <a:latin typeface="Arial" panose="020B0604020202020204" pitchFamily="34" charset="0"/>
            <a:ea typeface="+mn-ea"/>
            <a:cs typeface="Arial" panose="020B0604020202020204" pitchFamily="34" charset="0"/>
          </a:endParaRPr>
        </a:p>
      </dsp:txBody>
      <dsp:txXfrm>
        <a:off x="2934399" y="3331174"/>
        <a:ext cx="5474484" cy="628523"/>
      </dsp:txXfrm>
    </dsp:sp>
    <dsp:sp modelId="{3A9D785C-8426-4525-8410-B399984F1330}">
      <dsp:nvSpPr>
        <dsp:cNvPr id="0" name=""/>
        <dsp:cNvSpPr/>
      </dsp:nvSpPr>
      <dsp:spPr>
        <a:xfrm>
          <a:off x="2878925" y="3959697"/>
          <a:ext cx="295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A5E8D-C68A-45AC-B3A3-7C237C40839E}">
      <dsp:nvSpPr>
        <dsp:cNvPr id="0" name=""/>
        <dsp:cNvSpPr/>
      </dsp:nvSpPr>
      <dsp:spPr>
        <a:xfrm>
          <a:off x="2934399" y="3991123"/>
          <a:ext cx="5438021"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Capital Programme                               Page 12</a:t>
          </a:r>
          <a:endParaRPr lang="en-GB" sz="1800" kern="1200" dirty="0">
            <a:latin typeface="Arial" panose="020B0604020202020204" pitchFamily="34" charset="0"/>
            <a:ea typeface="+mn-ea"/>
            <a:cs typeface="Arial" panose="020B0604020202020204" pitchFamily="34" charset="0"/>
          </a:endParaRPr>
        </a:p>
      </dsp:txBody>
      <dsp:txXfrm>
        <a:off x="2934399" y="3991123"/>
        <a:ext cx="5438021" cy="628523"/>
      </dsp:txXfrm>
    </dsp:sp>
    <dsp:sp modelId="{A25C6330-DF44-4AA2-8070-7AA18E1895FE}">
      <dsp:nvSpPr>
        <dsp:cNvPr id="0" name=""/>
        <dsp:cNvSpPr/>
      </dsp:nvSpPr>
      <dsp:spPr>
        <a:xfrm>
          <a:off x="2878925" y="4619647"/>
          <a:ext cx="295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65015-97C5-41F5-B808-512CF1199E86}">
      <dsp:nvSpPr>
        <dsp:cNvPr id="0" name=""/>
        <dsp:cNvSpPr/>
      </dsp:nvSpPr>
      <dsp:spPr>
        <a:xfrm>
          <a:off x="2934399" y="4651073"/>
          <a:ext cx="5428789" cy="62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ea typeface="+mn-ea"/>
              <a:cs typeface="Arial" panose="020B0604020202020204" pitchFamily="34" charset="0"/>
            </a:rPr>
            <a:t>2017/18 Revenue Budget                     Page 16</a:t>
          </a:r>
          <a:endParaRPr lang="en-GB" sz="1800" kern="1200" dirty="0">
            <a:latin typeface="Arial" panose="020B0604020202020204" pitchFamily="34" charset="0"/>
            <a:ea typeface="+mn-ea"/>
            <a:cs typeface="Arial" panose="020B0604020202020204" pitchFamily="34" charset="0"/>
          </a:endParaRPr>
        </a:p>
      </dsp:txBody>
      <dsp:txXfrm>
        <a:off x="2934399" y="4651073"/>
        <a:ext cx="5428789" cy="628523"/>
      </dsp:txXfrm>
    </dsp:sp>
    <dsp:sp modelId="{1158C754-5A34-47C9-8C17-A88313532F23}">
      <dsp:nvSpPr>
        <dsp:cNvPr id="0" name=""/>
        <dsp:cNvSpPr/>
      </dsp:nvSpPr>
      <dsp:spPr>
        <a:xfrm>
          <a:off x="2878925" y="5279596"/>
          <a:ext cx="295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D048D-E7F7-47AD-8352-8182C1FE4EBE}">
      <dsp:nvSpPr>
        <dsp:cNvPr id="0" name=""/>
        <dsp:cNvSpPr/>
      </dsp:nvSpPr>
      <dsp:spPr>
        <a:xfrm>
          <a:off x="3206417" y="2426950"/>
          <a:ext cx="1729437" cy="17294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Total NET Budget</a:t>
          </a:r>
        </a:p>
        <a:p>
          <a:pPr lvl="0" algn="ctr" defTabSz="711200">
            <a:lnSpc>
              <a:spcPct val="90000"/>
            </a:lnSpc>
            <a:spcBef>
              <a:spcPct val="0"/>
            </a:spcBef>
            <a:spcAft>
              <a:spcPct val="35000"/>
            </a:spcAft>
          </a:pPr>
          <a:r>
            <a:rPr lang="en-GB" sz="1600" b="1" kern="1200" dirty="0" smtClean="0">
              <a:latin typeface="Calibri"/>
              <a:ea typeface="+mn-ea"/>
              <a:cs typeface="+mn-cs"/>
            </a:rPr>
            <a:t>£124.9m</a:t>
          </a:r>
          <a:endParaRPr lang="en-GB" sz="1600" b="1" kern="1200" dirty="0">
            <a:latin typeface="Calibri"/>
            <a:ea typeface="+mn-ea"/>
            <a:cs typeface="+mn-cs"/>
          </a:endParaRPr>
        </a:p>
      </dsp:txBody>
      <dsp:txXfrm>
        <a:off x="3459687" y="2680220"/>
        <a:ext cx="1222897" cy="1222897"/>
      </dsp:txXfrm>
    </dsp:sp>
    <dsp:sp modelId="{7E8A4EA2-4219-40D2-AB11-401B3C2E757F}">
      <dsp:nvSpPr>
        <dsp:cNvPr id="0" name=""/>
        <dsp:cNvSpPr/>
      </dsp:nvSpPr>
      <dsp:spPr>
        <a:xfrm rot="16200000">
          <a:off x="3887472" y="1796806"/>
          <a:ext cx="367327" cy="58800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solidFill>
              <a:sysClr val="window" lastClr="FFFFFF"/>
            </a:solidFill>
            <a:latin typeface="Calibri"/>
            <a:ea typeface="+mn-ea"/>
            <a:cs typeface="+mn-cs"/>
          </a:endParaRPr>
        </a:p>
      </dsp:txBody>
      <dsp:txXfrm>
        <a:off x="3942571" y="1969507"/>
        <a:ext cx="257129" cy="352804"/>
      </dsp:txXfrm>
    </dsp:sp>
    <dsp:sp modelId="{E9412AB3-642F-4BC3-B202-D49946475572}">
      <dsp:nvSpPr>
        <dsp:cNvPr id="0" name=""/>
        <dsp:cNvSpPr/>
      </dsp:nvSpPr>
      <dsp:spPr>
        <a:xfrm>
          <a:off x="3206417" y="4441"/>
          <a:ext cx="1729437" cy="17294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Revenue Support Grant</a:t>
          </a:r>
        </a:p>
        <a:p>
          <a:pPr lvl="0" algn="ctr" defTabSz="711200">
            <a:lnSpc>
              <a:spcPct val="90000"/>
            </a:lnSpc>
            <a:spcBef>
              <a:spcPct val="0"/>
            </a:spcBef>
            <a:spcAft>
              <a:spcPct val="35000"/>
            </a:spcAft>
          </a:pPr>
          <a:r>
            <a:rPr lang="en-GB" sz="1600" b="1" kern="1200" dirty="0" smtClean="0">
              <a:latin typeface="Calibri"/>
              <a:ea typeface="+mn-ea"/>
              <a:cs typeface="+mn-cs"/>
            </a:rPr>
            <a:t>£13.4m</a:t>
          </a:r>
          <a:endParaRPr lang="en-GB" sz="1600" b="1" kern="1200" dirty="0">
            <a:latin typeface="Calibri"/>
            <a:ea typeface="+mn-ea"/>
            <a:cs typeface="+mn-cs"/>
          </a:endParaRPr>
        </a:p>
      </dsp:txBody>
      <dsp:txXfrm>
        <a:off x="3459687" y="257711"/>
        <a:ext cx="1222897" cy="1222897"/>
      </dsp:txXfrm>
    </dsp:sp>
    <dsp:sp modelId="{EB62AA71-A10E-4A88-9CBC-36D5A7B336B1}">
      <dsp:nvSpPr>
        <dsp:cNvPr id="0" name=""/>
        <dsp:cNvSpPr/>
      </dsp:nvSpPr>
      <dsp:spPr>
        <a:xfrm rot="20520000">
          <a:off x="5029556" y="2626578"/>
          <a:ext cx="367327" cy="58800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solidFill>
              <a:sysClr val="window" lastClr="FFFFFF"/>
            </a:solidFill>
            <a:latin typeface="Calibri"/>
            <a:ea typeface="+mn-ea"/>
            <a:cs typeface="+mn-cs"/>
          </a:endParaRPr>
        </a:p>
      </dsp:txBody>
      <dsp:txXfrm>
        <a:off x="5032253" y="2761207"/>
        <a:ext cx="257129" cy="352804"/>
      </dsp:txXfrm>
    </dsp:sp>
    <dsp:sp modelId="{E21B4024-1ECB-4432-89F6-9618CF35CBAC}">
      <dsp:nvSpPr>
        <dsp:cNvPr id="0" name=""/>
        <dsp:cNvSpPr/>
      </dsp:nvSpPr>
      <dsp:spPr>
        <a:xfrm>
          <a:off x="5510359" y="1678353"/>
          <a:ext cx="1729437" cy="17294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Adult Social Care Precept &amp; Support Grants £10.8m</a:t>
          </a:r>
          <a:endParaRPr lang="en-GB" sz="1600" b="1" kern="1200" dirty="0">
            <a:latin typeface="Calibri"/>
            <a:ea typeface="+mn-ea"/>
            <a:cs typeface="+mn-cs"/>
          </a:endParaRPr>
        </a:p>
      </dsp:txBody>
      <dsp:txXfrm>
        <a:off x="5763629" y="1931623"/>
        <a:ext cx="1222897" cy="1222897"/>
      </dsp:txXfrm>
    </dsp:sp>
    <dsp:sp modelId="{F3C5B80A-4C64-487B-AB85-B7A916A98C0E}">
      <dsp:nvSpPr>
        <dsp:cNvPr id="0" name=""/>
        <dsp:cNvSpPr/>
      </dsp:nvSpPr>
      <dsp:spPr>
        <a:xfrm rot="3182063">
          <a:off x="4863698" y="3918040"/>
          <a:ext cx="386375" cy="58800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solidFill>
              <a:sysClr val="window" lastClr="FFFFFF"/>
            </a:solidFill>
            <a:latin typeface="Calibri"/>
            <a:ea typeface="+mn-ea"/>
            <a:cs typeface="+mn-cs"/>
          </a:endParaRPr>
        </a:p>
      </dsp:txBody>
      <dsp:txXfrm>
        <a:off x="4886803" y="3989335"/>
        <a:ext cx="270463" cy="352804"/>
      </dsp:txXfrm>
    </dsp:sp>
    <dsp:sp modelId="{5395F38A-A736-43C9-A364-2DEA3B2360CB}">
      <dsp:nvSpPr>
        <dsp:cNvPr id="0" name=""/>
        <dsp:cNvSpPr/>
      </dsp:nvSpPr>
      <dsp:spPr>
        <a:xfrm>
          <a:off x="4684770" y="4391242"/>
          <a:ext cx="1729437" cy="17294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Council Tax</a:t>
          </a:r>
        </a:p>
        <a:p>
          <a:pPr lvl="0" algn="ctr" defTabSz="711200">
            <a:lnSpc>
              <a:spcPct val="90000"/>
            </a:lnSpc>
            <a:spcBef>
              <a:spcPct val="0"/>
            </a:spcBef>
            <a:spcAft>
              <a:spcPct val="35000"/>
            </a:spcAft>
          </a:pPr>
          <a:r>
            <a:rPr lang="en-GB" sz="1600" b="1" kern="1200" dirty="0" smtClean="0">
              <a:latin typeface="Calibri"/>
              <a:ea typeface="+mn-ea"/>
              <a:cs typeface="+mn-cs"/>
            </a:rPr>
            <a:t>£60.4m</a:t>
          </a:r>
          <a:endParaRPr lang="en-GB" sz="1600" b="1" kern="1200" dirty="0">
            <a:latin typeface="Calibri"/>
            <a:ea typeface="+mn-ea"/>
            <a:cs typeface="+mn-cs"/>
          </a:endParaRPr>
        </a:p>
      </dsp:txBody>
      <dsp:txXfrm>
        <a:off x="4938040" y="4644512"/>
        <a:ext cx="1222897" cy="1222897"/>
      </dsp:txXfrm>
    </dsp:sp>
    <dsp:sp modelId="{63F0E3F5-8F05-4617-B841-AD899E493CE0}">
      <dsp:nvSpPr>
        <dsp:cNvPr id="0" name=""/>
        <dsp:cNvSpPr/>
      </dsp:nvSpPr>
      <dsp:spPr>
        <a:xfrm rot="7560000">
          <a:off x="3181626" y="3969179"/>
          <a:ext cx="367327" cy="58800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solidFill>
              <a:sysClr val="window" lastClr="FFFFFF"/>
            </a:solidFill>
            <a:latin typeface="Calibri"/>
            <a:ea typeface="+mn-ea"/>
            <a:cs typeface="+mn-cs"/>
          </a:endParaRPr>
        </a:p>
      </dsp:txBody>
      <dsp:txXfrm rot="10800000">
        <a:off x="3269111" y="4042205"/>
        <a:ext cx="257129" cy="352804"/>
      </dsp:txXfrm>
    </dsp:sp>
    <dsp:sp modelId="{9D0646D2-C1C2-4397-BEE4-86F1480D21A6}">
      <dsp:nvSpPr>
        <dsp:cNvPr id="0" name=""/>
        <dsp:cNvSpPr/>
      </dsp:nvSpPr>
      <dsp:spPr>
        <a:xfrm>
          <a:off x="1782502" y="4386800"/>
          <a:ext cx="1729437" cy="17294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Business Rates Retention       £39.7m</a:t>
          </a:r>
          <a:endParaRPr lang="en-GB" sz="1600" b="1" kern="1200" dirty="0">
            <a:latin typeface="Calibri"/>
            <a:ea typeface="+mn-ea"/>
            <a:cs typeface="+mn-cs"/>
          </a:endParaRPr>
        </a:p>
      </dsp:txBody>
      <dsp:txXfrm>
        <a:off x="2035772" y="4640070"/>
        <a:ext cx="1222897" cy="1222897"/>
      </dsp:txXfrm>
    </dsp:sp>
    <dsp:sp modelId="{4F454993-816E-4695-A091-8F209EE7E345}">
      <dsp:nvSpPr>
        <dsp:cNvPr id="0" name=""/>
        <dsp:cNvSpPr/>
      </dsp:nvSpPr>
      <dsp:spPr>
        <a:xfrm rot="11880000">
          <a:off x="2745388" y="2626578"/>
          <a:ext cx="367327" cy="58800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2852889" y="2761207"/>
        <a:ext cx="257129" cy="352804"/>
      </dsp:txXfrm>
    </dsp:sp>
    <dsp:sp modelId="{B8843242-1E7A-4AE1-8A62-9284F2C65E16}">
      <dsp:nvSpPr>
        <dsp:cNvPr id="0" name=""/>
        <dsp:cNvSpPr/>
      </dsp:nvSpPr>
      <dsp:spPr>
        <a:xfrm>
          <a:off x="902475" y="1678353"/>
          <a:ext cx="1729437" cy="17294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New Homes Bonus    £0.6m</a:t>
          </a:r>
          <a:endParaRPr lang="en-GB" sz="1600" b="1" kern="1200" dirty="0">
            <a:latin typeface="Calibri"/>
            <a:ea typeface="+mn-ea"/>
            <a:cs typeface="+mn-cs"/>
          </a:endParaRPr>
        </a:p>
      </dsp:txBody>
      <dsp:txXfrm>
        <a:off x="1155745" y="1931623"/>
        <a:ext cx="1222897" cy="1222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9B995-0E47-4C2A-A514-9CAC0F875BBE}">
      <dsp:nvSpPr>
        <dsp:cNvPr id="0" name=""/>
        <dsp:cNvSpPr/>
      </dsp:nvSpPr>
      <dsp:spPr>
        <a:xfrm>
          <a:off x="0" y="0"/>
          <a:ext cx="8763991"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D40A5-E89F-46CE-A79B-1920A1B4C30C}">
      <dsp:nvSpPr>
        <dsp:cNvPr id="0" name=""/>
        <dsp:cNvSpPr/>
      </dsp:nvSpPr>
      <dsp:spPr>
        <a:xfrm>
          <a:off x="0" y="0"/>
          <a:ext cx="1752798" cy="4198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smtClean="0">
              <a:latin typeface="Calibri"/>
              <a:ea typeface="+mn-ea"/>
              <a:cs typeface="+mn-cs"/>
            </a:rPr>
            <a:t>MTFP</a:t>
          </a:r>
          <a:endParaRPr lang="en-GB" sz="3200" kern="1200">
            <a:latin typeface="Calibri"/>
            <a:ea typeface="+mn-ea"/>
            <a:cs typeface="+mn-cs"/>
          </a:endParaRPr>
        </a:p>
      </dsp:txBody>
      <dsp:txXfrm>
        <a:off x="0" y="0"/>
        <a:ext cx="1752798" cy="4198392"/>
      </dsp:txXfrm>
    </dsp:sp>
    <dsp:sp modelId="{7A238A6E-34FC-4EA9-BF6C-3371E02BC110}">
      <dsp:nvSpPr>
        <dsp:cNvPr id="0" name=""/>
        <dsp:cNvSpPr/>
      </dsp:nvSpPr>
      <dsp:spPr>
        <a:xfrm>
          <a:off x="1884258" y="33056"/>
          <a:ext cx="6879732" cy="6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latin typeface="Arial" panose="020B0604020202020204" pitchFamily="34" charset="0"/>
              <a:ea typeface="+mn-ea"/>
              <a:cs typeface="Arial" panose="020B0604020202020204" pitchFamily="34" charset="0"/>
            </a:rPr>
            <a:t>An increase in Council Tax of 1.98%</a:t>
          </a:r>
          <a:endParaRPr lang="en-GB" sz="1200" kern="1200" dirty="0">
            <a:latin typeface="Arial" panose="020B0604020202020204" pitchFamily="34" charset="0"/>
            <a:ea typeface="+mn-ea"/>
            <a:cs typeface="Arial" panose="020B0604020202020204" pitchFamily="34" charset="0"/>
          </a:endParaRPr>
        </a:p>
      </dsp:txBody>
      <dsp:txXfrm>
        <a:off x="1884258" y="33056"/>
        <a:ext cx="6879732" cy="661123"/>
      </dsp:txXfrm>
    </dsp:sp>
    <dsp:sp modelId="{A78691DA-65B0-4832-9444-D496023F69E0}">
      <dsp:nvSpPr>
        <dsp:cNvPr id="0" name=""/>
        <dsp:cNvSpPr/>
      </dsp:nvSpPr>
      <dsp:spPr>
        <a:xfrm>
          <a:off x="1752798" y="694179"/>
          <a:ext cx="70111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CA1B2-6E21-469C-8B0D-EF95D1898F27}">
      <dsp:nvSpPr>
        <dsp:cNvPr id="0" name=""/>
        <dsp:cNvSpPr/>
      </dsp:nvSpPr>
      <dsp:spPr>
        <a:xfrm>
          <a:off x="1884258" y="727236"/>
          <a:ext cx="6879732" cy="6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b="0" kern="1200" dirty="0" smtClean="0">
              <a:latin typeface="Arial" panose="020B0604020202020204" pitchFamily="34" charset="0"/>
              <a:cs typeface="Arial" panose="020B0604020202020204" pitchFamily="34" charset="0"/>
            </a:rPr>
            <a:t>Additional 3% Adult Social Care (ASC) Precept for 2018/19</a:t>
          </a:r>
          <a:endParaRPr lang="en-GB" sz="1200" b="0" kern="1200" dirty="0">
            <a:latin typeface="Arial" panose="020B0604020202020204" pitchFamily="34" charset="0"/>
            <a:ea typeface="+mn-ea"/>
            <a:cs typeface="Arial" panose="020B0604020202020204" pitchFamily="34" charset="0"/>
          </a:endParaRPr>
        </a:p>
      </dsp:txBody>
      <dsp:txXfrm>
        <a:off x="1884258" y="727236"/>
        <a:ext cx="6879732" cy="661123"/>
      </dsp:txXfrm>
    </dsp:sp>
    <dsp:sp modelId="{8D90B6A0-36B8-4ED9-A10C-CA79D75DC4CE}">
      <dsp:nvSpPr>
        <dsp:cNvPr id="0" name=""/>
        <dsp:cNvSpPr/>
      </dsp:nvSpPr>
      <dsp:spPr>
        <a:xfrm>
          <a:off x="1752798" y="1388359"/>
          <a:ext cx="70111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355A2-ACC7-4E4D-B5A1-39527C8CE4BC}">
      <dsp:nvSpPr>
        <dsp:cNvPr id="0" name=""/>
        <dsp:cNvSpPr/>
      </dsp:nvSpPr>
      <dsp:spPr>
        <a:xfrm>
          <a:off x="1884258" y="1421416"/>
          <a:ext cx="6879732" cy="6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de-CH" sz="1200" kern="1200" dirty="0" smtClean="0">
              <a:latin typeface="Arial" panose="020B0604020202020204" pitchFamily="34" charset="0"/>
              <a:ea typeface="+mn-ea"/>
              <a:cs typeface="Arial" panose="020B0604020202020204" pitchFamily="34" charset="0"/>
            </a:rPr>
            <a:t>Indexed inflation uplift on major contracts</a:t>
          </a:r>
          <a:endParaRPr lang="en-GB" sz="1200" kern="1200" dirty="0">
            <a:latin typeface="Arial" panose="020B0604020202020204" pitchFamily="34" charset="0"/>
            <a:ea typeface="+mn-ea"/>
            <a:cs typeface="Arial" panose="020B0604020202020204" pitchFamily="34" charset="0"/>
          </a:endParaRPr>
        </a:p>
      </dsp:txBody>
      <dsp:txXfrm>
        <a:off x="1884258" y="1421416"/>
        <a:ext cx="6879732" cy="661123"/>
      </dsp:txXfrm>
    </dsp:sp>
    <dsp:sp modelId="{501A989F-7177-4E07-9FDF-D8C71300F53C}">
      <dsp:nvSpPr>
        <dsp:cNvPr id="0" name=""/>
        <dsp:cNvSpPr/>
      </dsp:nvSpPr>
      <dsp:spPr>
        <a:xfrm>
          <a:off x="1752798" y="2082539"/>
          <a:ext cx="70111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741A8-6BFF-43E3-969F-B3F8E90D9127}">
      <dsp:nvSpPr>
        <dsp:cNvPr id="0" name=""/>
        <dsp:cNvSpPr/>
      </dsp:nvSpPr>
      <dsp:spPr>
        <a:xfrm>
          <a:off x="1884258" y="2115595"/>
          <a:ext cx="6879732" cy="6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latin typeface="Arial" panose="020B0604020202020204" pitchFamily="34" charset="0"/>
              <a:ea typeface="+mn-ea"/>
              <a:cs typeface="Arial" panose="020B0604020202020204" pitchFamily="34" charset="0"/>
            </a:rPr>
            <a:t>Current agreed National Pay Award indications and 1% thereafter</a:t>
          </a:r>
          <a:endParaRPr lang="en-GB" sz="1200" kern="1200" dirty="0">
            <a:latin typeface="Arial" panose="020B0604020202020204" pitchFamily="34" charset="0"/>
            <a:ea typeface="+mn-ea"/>
            <a:cs typeface="Arial" panose="020B0604020202020204" pitchFamily="34" charset="0"/>
          </a:endParaRPr>
        </a:p>
      </dsp:txBody>
      <dsp:txXfrm>
        <a:off x="1884258" y="2115595"/>
        <a:ext cx="6879732" cy="661123"/>
      </dsp:txXfrm>
    </dsp:sp>
    <dsp:sp modelId="{125A1F32-3750-43E7-96C7-CBCF5586C1D9}">
      <dsp:nvSpPr>
        <dsp:cNvPr id="0" name=""/>
        <dsp:cNvSpPr/>
      </dsp:nvSpPr>
      <dsp:spPr>
        <a:xfrm>
          <a:off x="1752798" y="2776719"/>
          <a:ext cx="70111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6FA68-C96A-4B82-8AF3-3F1B4F2ADEB4}">
      <dsp:nvSpPr>
        <dsp:cNvPr id="0" name=""/>
        <dsp:cNvSpPr/>
      </dsp:nvSpPr>
      <dsp:spPr>
        <a:xfrm>
          <a:off x="1884258" y="2809775"/>
          <a:ext cx="6879732" cy="6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latin typeface="Arial" panose="020B0604020202020204" pitchFamily="34" charset="0"/>
              <a:ea typeface="+mn-ea"/>
              <a:cs typeface="Arial" panose="020B0604020202020204" pitchFamily="34" charset="0"/>
            </a:rPr>
            <a:t>No general or income inflation</a:t>
          </a:r>
          <a:endParaRPr lang="en-GB" sz="1200" kern="1200" dirty="0">
            <a:latin typeface="Arial" panose="020B0604020202020204" pitchFamily="34" charset="0"/>
            <a:ea typeface="+mn-ea"/>
            <a:cs typeface="Arial" panose="020B0604020202020204" pitchFamily="34" charset="0"/>
          </a:endParaRPr>
        </a:p>
      </dsp:txBody>
      <dsp:txXfrm>
        <a:off x="1884258" y="2809775"/>
        <a:ext cx="6879732" cy="661123"/>
      </dsp:txXfrm>
    </dsp:sp>
    <dsp:sp modelId="{6DD89FF2-BFE1-49E2-8272-3DC7C3F5693C}">
      <dsp:nvSpPr>
        <dsp:cNvPr id="0" name=""/>
        <dsp:cNvSpPr/>
      </dsp:nvSpPr>
      <dsp:spPr>
        <a:xfrm>
          <a:off x="1752798" y="3470899"/>
          <a:ext cx="70111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22F165-C790-4A07-BECF-5EC6B770BB9C}">
      <dsp:nvSpPr>
        <dsp:cNvPr id="0" name=""/>
        <dsp:cNvSpPr/>
      </dsp:nvSpPr>
      <dsp:spPr>
        <a:xfrm>
          <a:off x="1884258" y="3503955"/>
          <a:ext cx="6879732" cy="6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kern="1200" dirty="0" smtClean="0">
              <a:latin typeface="Arial" charset="0"/>
              <a:cs typeface="Arial" charset="0"/>
            </a:rPr>
            <a:t>Reduction in New Homes Bonus  following announced changes to the scheme</a:t>
          </a:r>
          <a:endParaRPr lang="en-GB" sz="1200" kern="1200" dirty="0">
            <a:latin typeface="Arial" panose="020B0604020202020204" pitchFamily="34" charset="0"/>
            <a:ea typeface="+mn-ea"/>
            <a:cs typeface="Arial" panose="020B0604020202020204" pitchFamily="34" charset="0"/>
          </a:endParaRPr>
        </a:p>
      </dsp:txBody>
      <dsp:txXfrm>
        <a:off x="1884258" y="3503955"/>
        <a:ext cx="6879732" cy="661123"/>
      </dsp:txXfrm>
    </dsp:sp>
    <dsp:sp modelId="{BC98DA86-E311-4D46-8B93-5330E2D81BF8}">
      <dsp:nvSpPr>
        <dsp:cNvPr id="0" name=""/>
        <dsp:cNvSpPr/>
      </dsp:nvSpPr>
      <dsp:spPr>
        <a:xfrm>
          <a:off x="1752798" y="4165079"/>
          <a:ext cx="70111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BBF8C-0AAC-46BB-9442-2BEC1853A466}">
      <dsp:nvSpPr>
        <dsp:cNvPr id="0" name=""/>
        <dsp:cNvSpPr/>
      </dsp:nvSpPr>
      <dsp:spPr>
        <a:xfrm>
          <a:off x="0" y="0"/>
          <a:ext cx="8782659"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8BA80-B151-438D-916E-AD5A6BA64FC3}">
      <dsp:nvSpPr>
        <dsp:cNvPr id="0" name=""/>
        <dsp:cNvSpPr/>
      </dsp:nvSpPr>
      <dsp:spPr>
        <a:xfrm>
          <a:off x="0" y="0"/>
          <a:ext cx="2662166"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smtClean="0">
              <a:latin typeface="Arial" panose="020B0604020202020204" pitchFamily="34" charset="0"/>
              <a:ea typeface="Times New Roman"/>
              <a:cs typeface="Arial" panose="020B0604020202020204" pitchFamily="34" charset="0"/>
            </a:rPr>
            <a:t>The MTFP is supported by reserves and general fund balances. Useable reserves are generally held for three specific purposes:</a:t>
          </a:r>
          <a:endParaRPr lang="en-GB" sz="1200" b="1" kern="1200" dirty="0">
            <a:latin typeface="Arial" panose="020B0604020202020204" pitchFamily="34" charset="0"/>
            <a:ea typeface="+mn-ea"/>
            <a:cs typeface="Arial" panose="020B0604020202020204" pitchFamily="34" charset="0"/>
          </a:endParaRPr>
        </a:p>
      </dsp:txBody>
      <dsp:txXfrm>
        <a:off x="0" y="0"/>
        <a:ext cx="2662166" cy="1371600"/>
      </dsp:txXfrm>
    </dsp:sp>
    <dsp:sp modelId="{2BD2F7B3-F481-4A85-9ACD-1EAB310A952B}">
      <dsp:nvSpPr>
        <dsp:cNvPr id="0" name=""/>
        <dsp:cNvSpPr/>
      </dsp:nvSpPr>
      <dsp:spPr>
        <a:xfrm>
          <a:off x="2776924" y="21431"/>
          <a:ext cx="6005657" cy="42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A working balance to help smooth the impact of uneven cash flows – General Reserves</a:t>
          </a:r>
          <a:endParaRPr lang="en-GB" sz="1100" kern="1200" dirty="0">
            <a:latin typeface="Arial" panose="020B0604020202020204" pitchFamily="34" charset="0"/>
            <a:ea typeface="+mn-ea"/>
            <a:cs typeface="Arial" panose="020B0604020202020204" pitchFamily="34" charset="0"/>
          </a:endParaRPr>
        </a:p>
      </dsp:txBody>
      <dsp:txXfrm>
        <a:off x="2776924" y="21431"/>
        <a:ext cx="6005657" cy="428624"/>
      </dsp:txXfrm>
    </dsp:sp>
    <dsp:sp modelId="{E48F375B-3455-4CB1-A314-D5DAC8B77C12}">
      <dsp:nvSpPr>
        <dsp:cNvPr id="0" name=""/>
        <dsp:cNvSpPr/>
      </dsp:nvSpPr>
      <dsp:spPr>
        <a:xfrm>
          <a:off x="2662166" y="450056"/>
          <a:ext cx="61204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68A8A-55E3-4269-BC26-4B514CFE3D86}">
      <dsp:nvSpPr>
        <dsp:cNvPr id="0" name=""/>
        <dsp:cNvSpPr/>
      </dsp:nvSpPr>
      <dsp:spPr>
        <a:xfrm>
          <a:off x="2776924" y="471487"/>
          <a:ext cx="6005657" cy="42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A reserve to deal with unexpected events – General Reserves and some corporate reserves.</a:t>
          </a:r>
          <a:endParaRPr lang="en-GB" sz="1100" kern="1200" dirty="0">
            <a:latin typeface="Arial" panose="020B0604020202020204" pitchFamily="34" charset="0"/>
            <a:ea typeface="+mn-ea"/>
            <a:cs typeface="Arial" panose="020B0604020202020204" pitchFamily="34" charset="0"/>
          </a:endParaRPr>
        </a:p>
      </dsp:txBody>
      <dsp:txXfrm>
        <a:off x="2776924" y="471487"/>
        <a:ext cx="6005657" cy="428624"/>
      </dsp:txXfrm>
    </dsp:sp>
    <dsp:sp modelId="{143DA906-89FA-4C96-A2A9-28EA3A793E27}">
      <dsp:nvSpPr>
        <dsp:cNvPr id="0" name=""/>
        <dsp:cNvSpPr/>
      </dsp:nvSpPr>
      <dsp:spPr>
        <a:xfrm>
          <a:off x="2662166" y="900112"/>
          <a:ext cx="61204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61A99-402B-4EC1-8EEB-B9F1456B03B3}">
      <dsp:nvSpPr>
        <dsp:cNvPr id="0" name=""/>
        <dsp:cNvSpPr/>
      </dsp:nvSpPr>
      <dsp:spPr>
        <a:xfrm>
          <a:off x="2776924" y="921543"/>
          <a:ext cx="6005657" cy="42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A means of building up funds to meet known or predicted requirements – Earmarked Reserves. </a:t>
          </a:r>
          <a:endParaRPr lang="en-GB" sz="1100" kern="1200" dirty="0">
            <a:latin typeface="Arial" panose="020B0604020202020204" pitchFamily="34" charset="0"/>
            <a:ea typeface="+mn-ea"/>
            <a:cs typeface="Arial" panose="020B0604020202020204" pitchFamily="34" charset="0"/>
          </a:endParaRPr>
        </a:p>
      </dsp:txBody>
      <dsp:txXfrm>
        <a:off x="2776924" y="921543"/>
        <a:ext cx="6005657" cy="428624"/>
      </dsp:txXfrm>
    </dsp:sp>
    <dsp:sp modelId="{966A60E6-AD1A-40B9-9813-1D1F60D30FD9}">
      <dsp:nvSpPr>
        <dsp:cNvPr id="0" name=""/>
        <dsp:cNvSpPr/>
      </dsp:nvSpPr>
      <dsp:spPr>
        <a:xfrm>
          <a:off x="2662166" y="1350168"/>
          <a:ext cx="61204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BBF8C-0AAC-46BB-9442-2BEC1853A466}">
      <dsp:nvSpPr>
        <dsp:cNvPr id="0" name=""/>
        <dsp:cNvSpPr/>
      </dsp:nvSpPr>
      <dsp:spPr>
        <a:xfrm>
          <a:off x="0" y="0"/>
          <a:ext cx="882378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8BA80-B151-438D-916E-AD5A6BA64FC3}">
      <dsp:nvSpPr>
        <dsp:cNvPr id="0" name=""/>
        <dsp:cNvSpPr/>
      </dsp:nvSpPr>
      <dsp:spPr>
        <a:xfrm>
          <a:off x="0" y="0"/>
          <a:ext cx="2650187" cy="2343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altLang="en-US" sz="1200" b="1" kern="1200" smtClean="0">
              <a:latin typeface="Arial" charset="0"/>
              <a:cs typeface="Arial" charset="0"/>
            </a:rPr>
            <a:t>The Council’s reserve policy sets out the following key principles for the establishment and use of reserves</a:t>
          </a:r>
          <a:r>
            <a:rPr lang="en-GB" altLang="en-US" sz="1200" kern="1200" smtClean="0">
              <a:latin typeface="Arial" charset="0"/>
              <a:cs typeface="Arial" charset="0"/>
            </a:rPr>
            <a:t>:</a:t>
          </a:r>
          <a:endParaRPr lang="en-GB" sz="1200" kern="1200" dirty="0">
            <a:latin typeface="Arial" panose="020B0604020202020204" pitchFamily="34" charset="0"/>
            <a:ea typeface="+mn-ea"/>
            <a:cs typeface="Arial" panose="020B0604020202020204" pitchFamily="34" charset="0"/>
          </a:endParaRPr>
        </a:p>
      </dsp:txBody>
      <dsp:txXfrm>
        <a:off x="0" y="0"/>
        <a:ext cx="2650187" cy="2343150"/>
      </dsp:txXfrm>
    </dsp:sp>
    <dsp:sp modelId="{2BD2F7B3-F481-4A85-9ACD-1EAB310A952B}">
      <dsp:nvSpPr>
        <dsp:cNvPr id="0" name=""/>
        <dsp:cNvSpPr/>
      </dsp:nvSpPr>
      <dsp:spPr>
        <a:xfrm>
          <a:off x="2765870" y="22081"/>
          <a:ext cx="6054072" cy="44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The balance on the general  reserve will be reviewed as part of the budget setting process</a:t>
          </a:r>
          <a:endParaRPr lang="en-GB" sz="1100" kern="1200" dirty="0">
            <a:latin typeface="Arial" panose="020B0604020202020204" pitchFamily="34" charset="0"/>
            <a:ea typeface="+mn-ea"/>
            <a:cs typeface="Arial" panose="020B0604020202020204" pitchFamily="34" charset="0"/>
          </a:endParaRPr>
        </a:p>
      </dsp:txBody>
      <dsp:txXfrm>
        <a:off x="2765870" y="22081"/>
        <a:ext cx="6054072" cy="441628"/>
      </dsp:txXfrm>
    </dsp:sp>
    <dsp:sp modelId="{E48F375B-3455-4CB1-A314-D5DAC8B77C12}">
      <dsp:nvSpPr>
        <dsp:cNvPr id="0" name=""/>
        <dsp:cNvSpPr/>
      </dsp:nvSpPr>
      <dsp:spPr>
        <a:xfrm>
          <a:off x="2650187" y="463710"/>
          <a:ext cx="61697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68A8A-55E3-4269-BC26-4B514CFE3D86}">
      <dsp:nvSpPr>
        <dsp:cNvPr id="0" name=""/>
        <dsp:cNvSpPr/>
      </dsp:nvSpPr>
      <dsp:spPr>
        <a:xfrm>
          <a:off x="2765870" y="485791"/>
          <a:ext cx="6054072" cy="44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Earmarked Reserves will only be established to meet a defined purpose</a:t>
          </a:r>
          <a:endParaRPr lang="en-GB" sz="1100" kern="1200" dirty="0">
            <a:latin typeface="Arial" panose="020B0604020202020204" pitchFamily="34" charset="0"/>
            <a:ea typeface="+mn-ea"/>
            <a:cs typeface="Arial" panose="020B0604020202020204" pitchFamily="34" charset="0"/>
          </a:endParaRPr>
        </a:p>
      </dsp:txBody>
      <dsp:txXfrm>
        <a:off x="2765870" y="485791"/>
        <a:ext cx="6054072" cy="441628"/>
      </dsp:txXfrm>
    </dsp:sp>
    <dsp:sp modelId="{143DA906-89FA-4C96-A2A9-28EA3A793E27}">
      <dsp:nvSpPr>
        <dsp:cNvPr id="0" name=""/>
        <dsp:cNvSpPr/>
      </dsp:nvSpPr>
      <dsp:spPr>
        <a:xfrm>
          <a:off x="2650187" y="927420"/>
          <a:ext cx="61697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61A99-402B-4EC1-8EEB-B9F1456B03B3}">
      <dsp:nvSpPr>
        <dsp:cNvPr id="0" name=""/>
        <dsp:cNvSpPr/>
      </dsp:nvSpPr>
      <dsp:spPr>
        <a:xfrm>
          <a:off x="2765870" y="949502"/>
          <a:ext cx="6054072" cy="44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Creation of new earmarked reserves will be approved by Cabinet. </a:t>
          </a:r>
          <a:endParaRPr lang="en-GB" sz="1100" kern="1200" dirty="0">
            <a:latin typeface="Arial" panose="020B0604020202020204" pitchFamily="34" charset="0"/>
            <a:ea typeface="+mn-ea"/>
            <a:cs typeface="Arial" panose="020B0604020202020204" pitchFamily="34" charset="0"/>
          </a:endParaRPr>
        </a:p>
      </dsp:txBody>
      <dsp:txXfrm>
        <a:off x="2765870" y="949502"/>
        <a:ext cx="6054072" cy="441628"/>
      </dsp:txXfrm>
    </dsp:sp>
    <dsp:sp modelId="{966A60E6-AD1A-40B9-9813-1D1F60D30FD9}">
      <dsp:nvSpPr>
        <dsp:cNvPr id="0" name=""/>
        <dsp:cNvSpPr/>
      </dsp:nvSpPr>
      <dsp:spPr>
        <a:xfrm>
          <a:off x="2650187" y="1391130"/>
          <a:ext cx="61697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1078F-44A5-46FE-8A07-CE5224BCE228}">
      <dsp:nvSpPr>
        <dsp:cNvPr id="0" name=""/>
        <dsp:cNvSpPr/>
      </dsp:nvSpPr>
      <dsp:spPr>
        <a:xfrm>
          <a:off x="2765870" y="1413212"/>
          <a:ext cx="6054072" cy="44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Approval to utilise or top-up established reserves will be subject to the approval of the Section 151 Officer.  </a:t>
          </a:r>
          <a:endParaRPr lang="en-GB" sz="1100" kern="1200" dirty="0">
            <a:latin typeface="Arial" panose="020B0604020202020204" pitchFamily="34" charset="0"/>
            <a:ea typeface="+mn-ea"/>
            <a:cs typeface="Arial" panose="020B0604020202020204" pitchFamily="34" charset="0"/>
          </a:endParaRPr>
        </a:p>
      </dsp:txBody>
      <dsp:txXfrm>
        <a:off x="2765870" y="1413212"/>
        <a:ext cx="6054072" cy="441628"/>
      </dsp:txXfrm>
    </dsp:sp>
    <dsp:sp modelId="{8502FE02-8804-4210-A13C-C5E7768CBB62}">
      <dsp:nvSpPr>
        <dsp:cNvPr id="0" name=""/>
        <dsp:cNvSpPr/>
      </dsp:nvSpPr>
      <dsp:spPr>
        <a:xfrm>
          <a:off x="2650187" y="1854841"/>
          <a:ext cx="61697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DA9FA-3EF1-4201-B87E-1E6E69A41AF5}">
      <dsp:nvSpPr>
        <dsp:cNvPr id="0" name=""/>
        <dsp:cNvSpPr/>
      </dsp:nvSpPr>
      <dsp:spPr>
        <a:xfrm>
          <a:off x="2765870" y="1876922"/>
          <a:ext cx="6054072" cy="44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smtClean="0">
              <a:latin typeface="Arial" panose="020B0604020202020204" pitchFamily="34" charset="0"/>
              <a:ea typeface="+mn-ea"/>
              <a:cs typeface="Arial" panose="020B0604020202020204" pitchFamily="34" charset="0"/>
            </a:rPr>
            <a:t>That unspent earmarked reserves at the end of each financial year will be reassessed and challenged, with a view to their release to fund greater priorities</a:t>
          </a:r>
          <a:endParaRPr lang="en-GB" sz="1100" kern="1200" dirty="0">
            <a:latin typeface="Arial" panose="020B0604020202020204" pitchFamily="34" charset="0"/>
            <a:ea typeface="+mn-ea"/>
            <a:cs typeface="Arial" panose="020B0604020202020204" pitchFamily="34" charset="0"/>
          </a:endParaRPr>
        </a:p>
      </dsp:txBody>
      <dsp:txXfrm>
        <a:off x="2765870" y="1876922"/>
        <a:ext cx="6054072" cy="441628"/>
      </dsp:txXfrm>
    </dsp:sp>
    <dsp:sp modelId="{8F1BD972-C791-4126-8BFB-F87D01E91AD0}">
      <dsp:nvSpPr>
        <dsp:cNvPr id="0" name=""/>
        <dsp:cNvSpPr/>
      </dsp:nvSpPr>
      <dsp:spPr>
        <a:xfrm>
          <a:off x="2650187" y="2318551"/>
          <a:ext cx="61697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BE54A-66B5-41F2-8A3C-762BD1EABDA1}">
      <dsp:nvSpPr>
        <dsp:cNvPr id="0" name=""/>
        <dsp:cNvSpPr/>
      </dsp:nvSpPr>
      <dsp:spPr>
        <a:xfrm>
          <a:off x="1013996" y="1298182"/>
          <a:ext cx="2275424" cy="2275815"/>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Calibri"/>
              <a:ea typeface="+mn-ea"/>
              <a:cs typeface="+mn-cs"/>
            </a:rPr>
            <a:t>Total Capital Programme Funding £50.5m</a:t>
          </a:r>
          <a:endParaRPr lang="en-GB" sz="1600" b="1" kern="1200" dirty="0">
            <a:latin typeface="Calibri"/>
            <a:ea typeface="+mn-ea"/>
            <a:cs typeface="+mn-cs"/>
          </a:endParaRPr>
        </a:p>
      </dsp:txBody>
      <dsp:txXfrm>
        <a:off x="1347224" y="1631467"/>
        <a:ext cx="1608968" cy="1609245"/>
      </dsp:txXfrm>
    </dsp:sp>
    <dsp:sp modelId="{7EBDB0F6-A959-4C85-AE21-464A0E36E9A1}">
      <dsp:nvSpPr>
        <dsp:cNvPr id="0" name=""/>
        <dsp:cNvSpPr/>
      </dsp:nvSpPr>
      <dsp:spPr>
        <a:xfrm>
          <a:off x="1241100" y="3430601"/>
          <a:ext cx="183434" cy="183415"/>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6FD358-8B00-4B74-9141-859501D8EEC7}">
      <dsp:nvSpPr>
        <dsp:cNvPr id="0" name=""/>
        <dsp:cNvSpPr/>
      </dsp:nvSpPr>
      <dsp:spPr>
        <a:xfrm>
          <a:off x="3470371" y="2078569"/>
          <a:ext cx="183434" cy="183415"/>
        </a:xfrm>
        <a:prstGeom prst="ellipse">
          <a:avLst/>
        </a:prstGeom>
        <a:solidFill>
          <a:schemeClr val="accent1">
            <a:shade val="80000"/>
            <a:hueOff val="17014"/>
            <a:satOff val="-244"/>
            <a:lumOff val="14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89B6BF9-0914-4A31-A3AA-BA4276C68518}">
      <dsp:nvSpPr>
        <dsp:cNvPr id="0" name=""/>
        <dsp:cNvSpPr/>
      </dsp:nvSpPr>
      <dsp:spPr>
        <a:xfrm>
          <a:off x="2954305" y="3884917"/>
          <a:ext cx="252980" cy="253365"/>
        </a:xfrm>
        <a:prstGeom prst="ellipse">
          <a:avLst/>
        </a:prstGeom>
        <a:solidFill>
          <a:schemeClr val="accent1">
            <a:shade val="80000"/>
            <a:hueOff val="34027"/>
            <a:satOff val="-488"/>
            <a:lumOff val="28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028E5D7-C78F-436A-9EB7-9B493462BDAC}">
      <dsp:nvSpPr>
        <dsp:cNvPr id="0" name=""/>
        <dsp:cNvSpPr/>
      </dsp:nvSpPr>
      <dsp:spPr>
        <a:xfrm>
          <a:off x="762964" y="2030393"/>
          <a:ext cx="183434" cy="183415"/>
        </a:xfrm>
        <a:prstGeom prst="ellipse">
          <a:avLst/>
        </a:prstGeom>
        <a:solidFill>
          <a:schemeClr val="accent1">
            <a:shade val="80000"/>
            <a:hueOff val="51041"/>
            <a:satOff val="-732"/>
            <a:lumOff val="42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5A2553-85D9-4D9F-BBFD-8F9C6DC53384}">
      <dsp:nvSpPr>
        <dsp:cNvPr id="0" name=""/>
        <dsp:cNvSpPr/>
      </dsp:nvSpPr>
      <dsp:spPr>
        <a:xfrm>
          <a:off x="737600" y="3113848"/>
          <a:ext cx="183434" cy="183415"/>
        </a:xfrm>
        <a:prstGeom prst="ellipse">
          <a:avLst/>
        </a:prstGeom>
        <a:solidFill>
          <a:schemeClr val="accent1">
            <a:shade val="80000"/>
            <a:hueOff val="68055"/>
            <a:satOff val="-976"/>
            <a:lumOff val="56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7947E45-8697-424B-8A75-2BEA96BF2AEE}">
      <dsp:nvSpPr>
        <dsp:cNvPr id="0" name=""/>
        <dsp:cNvSpPr/>
      </dsp:nvSpPr>
      <dsp:spPr>
        <a:xfrm>
          <a:off x="-11050" y="1258167"/>
          <a:ext cx="1238300" cy="1179856"/>
        </a:xfrm>
        <a:prstGeom prst="ellipse">
          <a:avLst/>
        </a:prstGeom>
        <a:solidFill>
          <a:schemeClr val="accent1">
            <a:shade val="80000"/>
            <a:hueOff val="85068"/>
            <a:satOff val="-1220"/>
            <a:lumOff val="71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a:ea typeface="+mn-ea"/>
              <a:cs typeface="+mn-cs"/>
            </a:rPr>
            <a:t>Capital Receipts £3m</a:t>
          </a:r>
          <a:endParaRPr lang="en-GB" sz="1400" b="1" kern="1200" dirty="0">
            <a:latin typeface="Calibri"/>
            <a:ea typeface="+mn-ea"/>
            <a:cs typeface="+mn-cs"/>
          </a:endParaRPr>
        </a:p>
      </dsp:txBody>
      <dsp:txXfrm>
        <a:off x="170295" y="1430953"/>
        <a:ext cx="875610" cy="834284"/>
      </dsp:txXfrm>
    </dsp:sp>
    <dsp:sp modelId="{7B84B45B-2E5B-4156-A026-3563BD57F213}">
      <dsp:nvSpPr>
        <dsp:cNvPr id="0" name=""/>
        <dsp:cNvSpPr/>
      </dsp:nvSpPr>
      <dsp:spPr>
        <a:xfrm>
          <a:off x="1867130" y="1282411"/>
          <a:ext cx="252980" cy="253365"/>
        </a:xfrm>
        <a:prstGeom prst="ellipse">
          <a:avLst/>
        </a:prstGeom>
        <a:solidFill>
          <a:schemeClr val="accent1">
            <a:shade val="80000"/>
            <a:hueOff val="102082"/>
            <a:satOff val="-1464"/>
            <a:lumOff val="85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F2E1D1D-6F98-4A5A-8CA6-340A59099A04}">
      <dsp:nvSpPr>
        <dsp:cNvPr id="0" name=""/>
        <dsp:cNvSpPr/>
      </dsp:nvSpPr>
      <dsp:spPr>
        <a:xfrm>
          <a:off x="615851" y="2964581"/>
          <a:ext cx="457418" cy="457521"/>
        </a:xfrm>
        <a:prstGeom prst="ellipse">
          <a:avLst/>
        </a:prstGeom>
        <a:solidFill>
          <a:schemeClr val="accent1">
            <a:shade val="80000"/>
            <a:hueOff val="119096"/>
            <a:satOff val="-1708"/>
            <a:lumOff val="99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6295FE-ACA4-4681-93CD-D2504044B840}">
      <dsp:nvSpPr>
        <dsp:cNvPr id="0" name=""/>
        <dsp:cNvSpPr/>
      </dsp:nvSpPr>
      <dsp:spPr>
        <a:xfrm>
          <a:off x="2849471" y="1157860"/>
          <a:ext cx="1514037" cy="1534943"/>
        </a:xfrm>
        <a:prstGeom prst="ellipse">
          <a:avLst/>
        </a:prstGeom>
        <a:solidFill>
          <a:schemeClr val="accent1">
            <a:shade val="80000"/>
            <a:hueOff val="136109"/>
            <a:satOff val="-1952"/>
            <a:lumOff val="113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latin typeface="Calibri"/>
              <a:ea typeface="+mn-ea"/>
              <a:cs typeface="+mn-cs"/>
            </a:rPr>
            <a:t>Non Ring-Fenced Grants £8.4m</a:t>
          </a:r>
          <a:endParaRPr lang="en-GB" sz="1200" b="1" kern="1200" dirty="0">
            <a:latin typeface="Calibri"/>
            <a:ea typeface="+mn-ea"/>
            <a:cs typeface="+mn-cs"/>
          </a:endParaRPr>
        </a:p>
      </dsp:txBody>
      <dsp:txXfrm>
        <a:off x="3071197" y="1382647"/>
        <a:ext cx="1070585" cy="1085369"/>
      </dsp:txXfrm>
    </dsp:sp>
    <dsp:sp modelId="{71539C1D-9EB1-48B6-AC6C-18D2CE9B2F5B}">
      <dsp:nvSpPr>
        <dsp:cNvPr id="0" name=""/>
        <dsp:cNvSpPr/>
      </dsp:nvSpPr>
      <dsp:spPr>
        <a:xfrm>
          <a:off x="1894100" y="1149473"/>
          <a:ext cx="252980" cy="253365"/>
        </a:xfrm>
        <a:prstGeom prst="ellipse">
          <a:avLst/>
        </a:prstGeom>
        <a:solidFill>
          <a:schemeClr val="accent1">
            <a:shade val="80000"/>
            <a:hueOff val="153123"/>
            <a:satOff val="-2196"/>
            <a:lumOff val="128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4CF3E7E-F435-407D-995B-AA198643438B}">
      <dsp:nvSpPr>
        <dsp:cNvPr id="0" name=""/>
        <dsp:cNvSpPr/>
      </dsp:nvSpPr>
      <dsp:spPr>
        <a:xfrm>
          <a:off x="914904" y="3103574"/>
          <a:ext cx="183434" cy="183415"/>
        </a:xfrm>
        <a:prstGeom prst="ellipse">
          <a:avLst/>
        </a:prstGeom>
        <a:solidFill>
          <a:schemeClr val="accent1">
            <a:shade val="80000"/>
            <a:hueOff val="170137"/>
            <a:satOff val="-2440"/>
            <a:lumOff val="142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00A22CF-84FB-420B-B4BB-00DF5A2EC53E}">
      <dsp:nvSpPr>
        <dsp:cNvPr id="0" name=""/>
        <dsp:cNvSpPr/>
      </dsp:nvSpPr>
      <dsp:spPr>
        <a:xfrm>
          <a:off x="3024351" y="4397127"/>
          <a:ext cx="183434" cy="183415"/>
        </a:xfrm>
        <a:prstGeom prst="ellipse">
          <a:avLst/>
        </a:prstGeom>
        <a:solidFill>
          <a:schemeClr val="accent1">
            <a:shade val="80000"/>
            <a:hueOff val="187150"/>
            <a:satOff val="-2684"/>
            <a:lumOff val="156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F3D61B9-D8A5-4A03-BBC5-BBAC97E870C5}">
      <dsp:nvSpPr>
        <dsp:cNvPr id="0" name=""/>
        <dsp:cNvSpPr/>
      </dsp:nvSpPr>
      <dsp:spPr>
        <a:xfrm>
          <a:off x="2340262" y="2804506"/>
          <a:ext cx="2091516" cy="2020031"/>
        </a:xfrm>
        <a:prstGeom prst="ellipse">
          <a:avLst/>
        </a:prstGeom>
        <a:solidFill>
          <a:schemeClr val="accent1">
            <a:shade val="80000"/>
            <a:hueOff val="204164"/>
            <a:satOff val="-2928"/>
            <a:lumOff val="170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libri"/>
              <a:ea typeface="+mn-ea"/>
              <a:cs typeface="+mn-cs"/>
            </a:rPr>
            <a:t>Prudential Borrowing £24.6m</a:t>
          </a:r>
          <a:endParaRPr lang="en-GB" sz="1800" b="1" kern="1200" dirty="0">
            <a:latin typeface="Calibri"/>
            <a:ea typeface="+mn-ea"/>
            <a:cs typeface="+mn-cs"/>
          </a:endParaRPr>
        </a:p>
      </dsp:txBody>
      <dsp:txXfrm>
        <a:off x="2646557" y="3100333"/>
        <a:ext cx="1478926" cy="1428377"/>
      </dsp:txXfrm>
    </dsp:sp>
    <dsp:sp modelId="{474E9246-53BF-4A28-AC40-4DED7A0A395C}">
      <dsp:nvSpPr>
        <dsp:cNvPr id="0" name=""/>
        <dsp:cNvSpPr/>
      </dsp:nvSpPr>
      <dsp:spPr>
        <a:xfrm>
          <a:off x="1951797" y="1412865"/>
          <a:ext cx="183434" cy="183415"/>
        </a:xfrm>
        <a:prstGeom prst="ellipse">
          <a:avLst/>
        </a:prstGeom>
        <a:solidFill>
          <a:schemeClr val="accent1">
            <a:shade val="80000"/>
            <a:hueOff val="221177"/>
            <a:satOff val="-3172"/>
            <a:lumOff val="185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4279A-4229-40AB-AE96-DD56262BC09F}">
      <dsp:nvSpPr>
        <dsp:cNvPr id="0" name=""/>
        <dsp:cNvSpPr/>
      </dsp:nvSpPr>
      <dsp:spPr>
        <a:xfrm>
          <a:off x="30575" y="2670655"/>
          <a:ext cx="1522113" cy="1472871"/>
        </a:xfrm>
        <a:prstGeom prst="ellipse">
          <a:avLst/>
        </a:prstGeom>
        <a:solidFill>
          <a:schemeClr val="accent1">
            <a:shade val="80000"/>
            <a:hueOff val="238191"/>
            <a:satOff val="-3416"/>
            <a:lumOff val="199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Calibri"/>
              <a:ea typeface="+mn-ea"/>
              <a:cs typeface="+mn-cs"/>
            </a:rPr>
            <a:t>Ring-Fenced Grants </a:t>
          </a:r>
        </a:p>
        <a:p>
          <a:pPr lvl="0" algn="ctr" defTabSz="622300">
            <a:lnSpc>
              <a:spcPct val="90000"/>
            </a:lnSpc>
            <a:spcBef>
              <a:spcPct val="0"/>
            </a:spcBef>
            <a:spcAft>
              <a:spcPct val="35000"/>
            </a:spcAft>
          </a:pPr>
          <a:r>
            <a:rPr lang="en-GB" sz="1400" b="1" kern="1200" dirty="0" smtClean="0">
              <a:latin typeface="Calibri"/>
              <a:ea typeface="+mn-ea"/>
              <a:cs typeface="+mn-cs"/>
            </a:rPr>
            <a:t>£13.5m</a:t>
          </a:r>
          <a:endParaRPr lang="en-GB" sz="1400" b="1" kern="1200" dirty="0">
            <a:latin typeface="Calibri"/>
            <a:ea typeface="+mn-ea"/>
            <a:cs typeface="+mn-cs"/>
          </a:endParaRPr>
        </a:p>
      </dsp:txBody>
      <dsp:txXfrm>
        <a:off x="253483" y="2886352"/>
        <a:ext cx="1076297" cy="1041477"/>
      </dsp:txXfrm>
    </dsp:sp>
    <dsp:sp modelId="{AD9AE5AF-3879-4A84-8C6F-50EA6BF10508}">
      <dsp:nvSpPr>
        <dsp:cNvPr id="0" name=""/>
        <dsp:cNvSpPr/>
      </dsp:nvSpPr>
      <dsp:spPr>
        <a:xfrm flipH="1" flipV="1">
          <a:off x="1344143" y="3402488"/>
          <a:ext cx="927608" cy="906851"/>
        </a:xfrm>
        <a:prstGeom prst="ellipse">
          <a:avLst/>
        </a:prstGeom>
        <a:solidFill>
          <a:schemeClr val="accent1">
            <a:shade val="80000"/>
            <a:hueOff val="255205"/>
            <a:satOff val="-3660"/>
            <a:lumOff val="213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A5FC18B-AE48-4CEF-B13E-2094E6D040AE}">
      <dsp:nvSpPr>
        <dsp:cNvPr id="0" name=""/>
        <dsp:cNvSpPr/>
      </dsp:nvSpPr>
      <dsp:spPr>
        <a:xfrm>
          <a:off x="1461924" y="693785"/>
          <a:ext cx="1011408" cy="999061"/>
        </a:xfrm>
        <a:prstGeom prst="ellipse">
          <a:avLst/>
        </a:prstGeom>
        <a:solidFill>
          <a:schemeClr val="accent1">
            <a:shade val="80000"/>
            <a:hueOff val="272218"/>
            <a:satOff val="-3904"/>
            <a:lumOff val="227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b="1" kern="1200" dirty="0" smtClean="0">
              <a:latin typeface="Calibri"/>
              <a:ea typeface="+mn-ea"/>
              <a:cs typeface="+mn-cs"/>
            </a:rPr>
            <a:t>Private Sector Contribution £0.5m</a:t>
          </a:r>
          <a:endParaRPr lang="en-GB" sz="900" b="1" kern="1200" dirty="0">
            <a:latin typeface="Calibri"/>
            <a:ea typeface="+mn-ea"/>
            <a:cs typeface="+mn-cs"/>
          </a:endParaRPr>
        </a:p>
      </dsp:txBody>
      <dsp:txXfrm>
        <a:off x="1610041" y="840094"/>
        <a:ext cx="715174" cy="706443"/>
      </dsp:txXfrm>
    </dsp:sp>
    <dsp:sp modelId="{3C06652B-57B1-4415-98B0-A48120CE4921}">
      <dsp:nvSpPr>
        <dsp:cNvPr id="0" name=""/>
        <dsp:cNvSpPr/>
      </dsp:nvSpPr>
      <dsp:spPr>
        <a:xfrm>
          <a:off x="650635" y="2621532"/>
          <a:ext cx="183434" cy="183415"/>
        </a:xfrm>
        <a:prstGeom prst="ellipse">
          <a:avLst/>
        </a:prstGeom>
        <a:solidFill>
          <a:schemeClr val="accent1">
            <a:shade val="80000"/>
            <a:hueOff val="289232"/>
            <a:satOff val="-4148"/>
            <a:lumOff val="241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B1B9E70-9246-4779-A240-C36F62D6E429}">
      <dsp:nvSpPr>
        <dsp:cNvPr id="0" name=""/>
        <dsp:cNvSpPr/>
      </dsp:nvSpPr>
      <dsp:spPr>
        <a:xfrm>
          <a:off x="2483342" y="1577226"/>
          <a:ext cx="183434" cy="183415"/>
        </a:xfrm>
        <a:prstGeom prst="ellipse">
          <a:avLst/>
        </a:prstGeom>
        <a:solidFill>
          <a:schemeClr val="accent1">
            <a:shade val="80000"/>
            <a:hueOff val="306246"/>
            <a:satOff val="-4392"/>
            <a:lumOff val="2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FDB0C-71E4-465D-8758-FD57DF8E5CED}">
      <dsp:nvSpPr>
        <dsp:cNvPr id="0" name=""/>
        <dsp:cNvSpPr/>
      </dsp:nvSpPr>
      <dsp:spPr>
        <a:xfrm>
          <a:off x="0" y="0"/>
          <a:ext cx="8424936"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07CD0-53F3-46B0-B20D-6A915DD826A2}">
      <dsp:nvSpPr>
        <dsp:cNvPr id="0" name=""/>
        <dsp:cNvSpPr/>
      </dsp:nvSpPr>
      <dsp:spPr>
        <a:xfrm>
          <a:off x="0" y="0"/>
          <a:ext cx="1684987" cy="5895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GB" sz="6500" b="1" kern="1200" dirty="0"/>
        </a:p>
      </dsp:txBody>
      <dsp:txXfrm>
        <a:off x="0" y="0"/>
        <a:ext cx="1684987" cy="5895975"/>
      </dsp:txXfrm>
    </dsp:sp>
    <dsp:sp modelId="{72BB23A5-9263-48AC-8057-8ED7D021F795}">
      <dsp:nvSpPr>
        <dsp:cNvPr id="0" name=""/>
        <dsp:cNvSpPr/>
      </dsp:nvSpPr>
      <dsp:spPr>
        <a:xfrm>
          <a:off x="1811361" y="19972"/>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Council Wide </a:t>
          </a:r>
          <a:r>
            <a:rPr lang="en-GB" sz="1800" kern="1200" dirty="0" smtClean="0"/>
            <a:t>Budgets                                                        Page 19</a:t>
          </a:r>
          <a:endParaRPr lang="en-GB" sz="1800" kern="1200" dirty="0"/>
        </a:p>
      </dsp:txBody>
      <dsp:txXfrm>
        <a:off x="1811361" y="19972"/>
        <a:ext cx="6613574" cy="399446"/>
      </dsp:txXfrm>
    </dsp:sp>
    <dsp:sp modelId="{EE62DB83-E4F9-423A-A4CA-06D1BDE8EAC1}">
      <dsp:nvSpPr>
        <dsp:cNvPr id="0" name=""/>
        <dsp:cNvSpPr/>
      </dsp:nvSpPr>
      <dsp:spPr>
        <a:xfrm>
          <a:off x="1684987" y="419418"/>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91FFD-ACA1-46D4-86E8-BA22CF8A5BA0}">
      <dsp:nvSpPr>
        <dsp:cNvPr id="0" name=""/>
        <dsp:cNvSpPr/>
      </dsp:nvSpPr>
      <dsp:spPr>
        <a:xfrm>
          <a:off x="1811361" y="439391"/>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Chief </a:t>
          </a:r>
          <a:r>
            <a:rPr lang="en-GB" sz="1800" kern="1200" dirty="0"/>
            <a:t>Executive </a:t>
          </a:r>
          <a:r>
            <a:rPr lang="en-GB" sz="1800" kern="1200" dirty="0" smtClean="0"/>
            <a:t>Directorate                                            Page 21</a:t>
          </a:r>
          <a:endParaRPr lang="en-GB" sz="1800" kern="1200" dirty="0"/>
        </a:p>
      </dsp:txBody>
      <dsp:txXfrm>
        <a:off x="1811361" y="439391"/>
        <a:ext cx="6613574" cy="399446"/>
      </dsp:txXfrm>
    </dsp:sp>
    <dsp:sp modelId="{307145D8-5EFD-4A55-9193-A89490761590}">
      <dsp:nvSpPr>
        <dsp:cNvPr id="0" name=""/>
        <dsp:cNvSpPr/>
      </dsp:nvSpPr>
      <dsp:spPr>
        <a:xfrm>
          <a:off x="1684987" y="838837"/>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CF46E-2725-4629-8608-140A09250804}">
      <dsp:nvSpPr>
        <dsp:cNvPr id="0" name=""/>
        <dsp:cNvSpPr/>
      </dsp:nvSpPr>
      <dsp:spPr>
        <a:xfrm>
          <a:off x="1811361" y="858810"/>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Environment                                                                  Page 24</a:t>
          </a:r>
          <a:endParaRPr lang="en-GB" sz="1800" kern="1200" dirty="0"/>
        </a:p>
      </dsp:txBody>
      <dsp:txXfrm>
        <a:off x="1811361" y="858810"/>
        <a:ext cx="6613574" cy="399446"/>
      </dsp:txXfrm>
    </dsp:sp>
    <dsp:sp modelId="{B585334A-082C-42F1-ACE4-85E05CE6DA84}">
      <dsp:nvSpPr>
        <dsp:cNvPr id="0" name=""/>
        <dsp:cNvSpPr/>
      </dsp:nvSpPr>
      <dsp:spPr>
        <a:xfrm>
          <a:off x="1684987" y="1258256"/>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92D89-7BC8-4BA9-8854-3F1C3A1097C6}">
      <dsp:nvSpPr>
        <dsp:cNvPr id="0" name=""/>
        <dsp:cNvSpPr/>
      </dsp:nvSpPr>
      <dsp:spPr>
        <a:xfrm>
          <a:off x="1811361" y="1278228"/>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a:t>
          </a:r>
          <a:r>
            <a:rPr lang="en-GB" sz="1800" kern="1200" dirty="0" smtClean="0"/>
            <a:t>Resources                  		                                 </a:t>
          </a:r>
          <a:r>
            <a:rPr lang="en-GB" sz="1800" kern="1200" dirty="0" smtClean="0"/>
            <a:t>Page 25</a:t>
          </a:r>
          <a:endParaRPr lang="en-GB" sz="1800" kern="1200" dirty="0"/>
        </a:p>
      </dsp:txBody>
      <dsp:txXfrm>
        <a:off x="1811361" y="1278228"/>
        <a:ext cx="6613574" cy="399446"/>
      </dsp:txXfrm>
    </dsp:sp>
    <dsp:sp modelId="{3819C528-C02D-4663-AFAA-75F4A0FCB924}">
      <dsp:nvSpPr>
        <dsp:cNvPr id="0" name=""/>
        <dsp:cNvSpPr/>
      </dsp:nvSpPr>
      <dsp:spPr>
        <a:xfrm>
          <a:off x="1684987" y="1677675"/>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9E164-B84F-4275-BE29-57C695D67D0F}">
      <dsp:nvSpPr>
        <dsp:cNvPr id="0" name=""/>
        <dsp:cNvSpPr/>
      </dsp:nvSpPr>
      <dsp:spPr>
        <a:xfrm>
          <a:off x="1811361" y="1697647"/>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Economy </a:t>
          </a:r>
          <a:r>
            <a:rPr lang="en-GB" sz="1800" kern="1200" dirty="0"/>
            <a:t>&amp; </a:t>
          </a:r>
          <a:r>
            <a:rPr lang="en-GB" sz="1800" kern="1200" dirty="0" smtClean="0"/>
            <a:t>Growth                                                      Page 26</a:t>
          </a:r>
          <a:endParaRPr lang="en-GB" sz="1800" kern="1200" dirty="0"/>
        </a:p>
      </dsp:txBody>
      <dsp:txXfrm>
        <a:off x="1811361" y="1697647"/>
        <a:ext cx="6613574" cy="399446"/>
      </dsp:txXfrm>
    </dsp:sp>
    <dsp:sp modelId="{9EB6B958-EF2C-4A0E-B89D-DCA01F6F7BC2}">
      <dsp:nvSpPr>
        <dsp:cNvPr id="0" name=""/>
        <dsp:cNvSpPr/>
      </dsp:nvSpPr>
      <dsp:spPr>
        <a:xfrm>
          <a:off x="1684987" y="2097094"/>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8DFFB-701C-48D4-B35E-42FE234AB66F}">
      <dsp:nvSpPr>
        <dsp:cNvPr id="0" name=""/>
        <dsp:cNvSpPr/>
      </dsp:nvSpPr>
      <dsp:spPr>
        <a:xfrm>
          <a:off x="1811361" y="2117066"/>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Shared Services                                                             Page 28</a:t>
          </a:r>
          <a:endParaRPr lang="en-GB" sz="1800" kern="1200" dirty="0"/>
        </a:p>
      </dsp:txBody>
      <dsp:txXfrm>
        <a:off x="1811361" y="2117066"/>
        <a:ext cx="6613574" cy="399446"/>
      </dsp:txXfrm>
    </dsp:sp>
    <dsp:sp modelId="{60F4F813-E25E-4E7C-B0D6-D5E1FE627E5C}">
      <dsp:nvSpPr>
        <dsp:cNvPr id="0" name=""/>
        <dsp:cNvSpPr/>
      </dsp:nvSpPr>
      <dsp:spPr>
        <a:xfrm>
          <a:off x="1684987" y="2516513"/>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12F01-0C67-44C4-A6CD-9FC75C1B68B0}">
      <dsp:nvSpPr>
        <dsp:cNvPr id="0" name=""/>
        <dsp:cNvSpPr/>
      </dsp:nvSpPr>
      <dsp:spPr>
        <a:xfrm>
          <a:off x="1811361" y="2536485"/>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Governance </a:t>
          </a:r>
          <a:r>
            <a:rPr lang="en-GB" sz="1800" kern="1200" dirty="0"/>
            <a:t>&amp; </a:t>
          </a:r>
          <a:r>
            <a:rPr lang="en-GB" sz="1800" kern="1200" dirty="0" smtClean="0"/>
            <a:t>Democracy                                           Page 29</a:t>
          </a:r>
          <a:endParaRPr lang="en-GB" sz="1800" kern="1200" dirty="0"/>
        </a:p>
      </dsp:txBody>
      <dsp:txXfrm>
        <a:off x="1811361" y="2536485"/>
        <a:ext cx="6613574" cy="399446"/>
      </dsp:txXfrm>
    </dsp:sp>
    <dsp:sp modelId="{E944440D-5A20-4AA9-AE98-B4CED4B92584}">
      <dsp:nvSpPr>
        <dsp:cNvPr id="0" name=""/>
        <dsp:cNvSpPr/>
      </dsp:nvSpPr>
      <dsp:spPr>
        <a:xfrm>
          <a:off x="1684987" y="2935932"/>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07D84-4C81-437C-8AFA-90844BFA8C73}">
      <dsp:nvSpPr>
        <dsp:cNvPr id="0" name=""/>
        <dsp:cNvSpPr/>
      </dsp:nvSpPr>
      <dsp:spPr>
        <a:xfrm>
          <a:off x="1811361" y="2955904"/>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a:t>
          </a:r>
          <a:r>
            <a:rPr lang="en-GB" sz="1800" kern="1200" dirty="0" smtClean="0"/>
            <a:t>Law                                                                                  </a:t>
          </a:r>
          <a:r>
            <a:rPr lang="en-GB" sz="1800" kern="1200" dirty="0" smtClean="0"/>
            <a:t>Page 30</a:t>
          </a:r>
          <a:endParaRPr lang="en-GB" sz="1800" kern="1200" dirty="0"/>
        </a:p>
      </dsp:txBody>
      <dsp:txXfrm>
        <a:off x="1811361" y="2955904"/>
        <a:ext cx="6613574" cy="399446"/>
      </dsp:txXfrm>
    </dsp:sp>
    <dsp:sp modelId="{53303984-24C7-434D-819E-682FEFB8C245}">
      <dsp:nvSpPr>
        <dsp:cNvPr id="0" name=""/>
        <dsp:cNvSpPr/>
      </dsp:nvSpPr>
      <dsp:spPr>
        <a:xfrm>
          <a:off x="1684987" y="3355351"/>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D4BAAF-59EE-47D0-B522-A7F3A0262287}">
      <dsp:nvSpPr>
        <dsp:cNvPr id="0" name=""/>
        <dsp:cNvSpPr/>
      </dsp:nvSpPr>
      <dsp:spPr>
        <a:xfrm>
          <a:off x="1811361" y="3375323"/>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Deputy </a:t>
          </a:r>
          <a:r>
            <a:rPr lang="en-GB" sz="1800" kern="1200" dirty="0"/>
            <a:t>Chief Executive </a:t>
          </a:r>
          <a:r>
            <a:rPr lang="en-GB" sz="1800" kern="1200" dirty="0" smtClean="0"/>
            <a:t>Directorate                              Page 31</a:t>
          </a:r>
          <a:endParaRPr lang="en-GB" sz="1800" kern="1200" dirty="0"/>
        </a:p>
      </dsp:txBody>
      <dsp:txXfrm>
        <a:off x="1811361" y="3375323"/>
        <a:ext cx="6613574" cy="399446"/>
      </dsp:txXfrm>
    </dsp:sp>
    <dsp:sp modelId="{42430A3C-80D8-43D9-8022-05C42408445D}">
      <dsp:nvSpPr>
        <dsp:cNvPr id="0" name=""/>
        <dsp:cNvSpPr/>
      </dsp:nvSpPr>
      <dsp:spPr>
        <a:xfrm>
          <a:off x="1684987" y="3774769"/>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4BA52-33EE-48D8-8513-2C5DB835479D}">
      <dsp:nvSpPr>
        <dsp:cNvPr id="0" name=""/>
        <dsp:cNvSpPr/>
      </dsp:nvSpPr>
      <dsp:spPr>
        <a:xfrm>
          <a:off x="1811361" y="3794742"/>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Early Intervention                                                          Page 34</a:t>
          </a:r>
          <a:endParaRPr lang="en-GB" sz="1800" kern="1200" dirty="0"/>
        </a:p>
      </dsp:txBody>
      <dsp:txXfrm>
        <a:off x="1811361" y="3794742"/>
        <a:ext cx="6613574" cy="399446"/>
      </dsp:txXfrm>
    </dsp:sp>
    <dsp:sp modelId="{BAF1F37E-53E0-4BFF-B330-837C0E48CCFF}">
      <dsp:nvSpPr>
        <dsp:cNvPr id="0" name=""/>
        <dsp:cNvSpPr/>
      </dsp:nvSpPr>
      <dsp:spPr>
        <a:xfrm>
          <a:off x="1684987" y="4194188"/>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3349A-7D2B-4497-BE02-BE178CA99901}">
      <dsp:nvSpPr>
        <dsp:cNvPr id="0" name=""/>
        <dsp:cNvSpPr/>
      </dsp:nvSpPr>
      <dsp:spPr>
        <a:xfrm>
          <a:off x="1811361" y="4214161"/>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Children's Services                                                         Page 35 </a:t>
          </a:r>
          <a:endParaRPr lang="en-GB" sz="1800" kern="1200" dirty="0"/>
        </a:p>
      </dsp:txBody>
      <dsp:txXfrm>
        <a:off x="1811361" y="4214161"/>
        <a:ext cx="6613574" cy="399446"/>
      </dsp:txXfrm>
    </dsp:sp>
    <dsp:sp modelId="{4C0A7333-AE61-482E-879F-AF4DD3AE9798}">
      <dsp:nvSpPr>
        <dsp:cNvPr id="0" name=""/>
        <dsp:cNvSpPr/>
      </dsp:nvSpPr>
      <dsp:spPr>
        <a:xfrm>
          <a:off x="1684987" y="4613607"/>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24C30-05A2-44C8-8759-898A4071FDD5}">
      <dsp:nvSpPr>
        <dsp:cNvPr id="0" name=""/>
        <dsp:cNvSpPr/>
      </dsp:nvSpPr>
      <dsp:spPr>
        <a:xfrm>
          <a:off x="1811361" y="4633579"/>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Public Health                                                                   Page 36</a:t>
          </a:r>
          <a:endParaRPr lang="en-GB" sz="1800" kern="1200" dirty="0"/>
        </a:p>
      </dsp:txBody>
      <dsp:txXfrm>
        <a:off x="1811361" y="4633579"/>
        <a:ext cx="6613574" cy="399446"/>
      </dsp:txXfrm>
    </dsp:sp>
    <dsp:sp modelId="{7A822B78-9585-4988-9405-C3D415BB9763}">
      <dsp:nvSpPr>
        <dsp:cNvPr id="0" name=""/>
        <dsp:cNvSpPr/>
      </dsp:nvSpPr>
      <dsp:spPr>
        <a:xfrm>
          <a:off x="1684987" y="5033026"/>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77A41-018C-4624-88AA-F1B871E8575F}">
      <dsp:nvSpPr>
        <dsp:cNvPr id="0" name=""/>
        <dsp:cNvSpPr/>
      </dsp:nvSpPr>
      <dsp:spPr>
        <a:xfrm>
          <a:off x="1811361" y="5052998"/>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Adult </a:t>
          </a:r>
          <a:r>
            <a:rPr lang="en-GB" sz="1800" kern="1200" dirty="0"/>
            <a:t>Services </a:t>
          </a:r>
          <a:r>
            <a:rPr lang="en-GB" sz="1800" kern="1200" dirty="0" smtClean="0"/>
            <a:t>                                                                Page 37</a:t>
          </a:r>
          <a:endParaRPr lang="en-GB" sz="1800" kern="1200" dirty="0"/>
        </a:p>
      </dsp:txBody>
      <dsp:txXfrm>
        <a:off x="1811361" y="5052998"/>
        <a:ext cx="6613574" cy="399446"/>
      </dsp:txXfrm>
    </dsp:sp>
    <dsp:sp modelId="{1778B69E-753C-4A39-9029-411A9ADBB67B}">
      <dsp:nvSpPr>
        <dsp:cNvPr id="0" name=""/>
        <dsp:cNvSpPr/>
      </dsp:nvSpPr>
      <dsp:spPr>
        <a:xfrm>
          <a:off x="1684987" y="5452445"/>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FCFF7-7DBB-46AE-B881-C0035B129376}">
      <dsp:nvSpPr>
        <dsp:cNvPr id="0" name=""/>
        <dsp:cNvSpPr/>
      </dsp:nvSpPr>
      <dsp:spPr>
        <a:xfrm>
          <a:off x="1811361" y="5472417"/>
          <a:ext cx="6613574" cy="39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   Corporate </a:t>
          </a:r>
          <a:r>
            <a:rPr lang="en-GB" sz="1800" kern="1200" dirty="0"/>
            <a:t>Budgets </a:t>
          </a:r>
          <a:r>
            <a:rPr lang="en-GB" sz="1800" kern="1200" dirty="0" smtClean="0"/>
            <a:t>                                                           Page 38</a:t>
          </a:r>
          <a:endParaRPr lang="en-GB" sz="1800" kern="1200" dirty="0"/>
        </a:p>
      </dsp:txBody>
      <dsp:txXfrm>
        <a:off x="1811361" y="5472417"/>
        <a:ext cx="6613574" cy="399446"/>
      </dsp:txXfrm>
    </dsp:sp>
    <dsp:sp modelId="{A255278B-89CC-4932-B842-5231C0A95DC6}">
      <dsp:nvSpPr>
        <dsp:cNvPr id="0" name=""/>
        <dsp:cNvSpPr/>
      </dsp:nvSpPr>
      <dsp:spPr>
        <a:xfrm>
          <a:off x="1684987" y="5871864"/>
          <a:ext cx="67399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4C5B80-C8CC-4834-87FC-81C9CCA91B0A}" type="datetimeFigureOut">
              <a:rPr lang="en-GB" smtClean="0"/>
              <a:t>05/04/2018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9BDBC9-057A-45A5-9F2B-1D5DEAA97837}" type="slidenum">
              <a:rPr lang="en-GB" smtClean="0"/>
              <a:t>‹#›</a:t>
            </a:fld>
            <a:endParaRPr lang="en-GB" dirty="0"/>
          </a:p>
        </p:txBody>
      </p:sp>
    </p:spTree>
    <p:extLst>
      <p:ext uri="{BB962C8B-B14F-4D97-AF65-F5344CB8AC3E}">
        <p14:creationId xmlns:p14="http://schemas.microsoft.com/office/powerpoint/2010/main" val="333325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2</a:t>
            </a:fld>
            <a:endParaRPr lang="en-GB" dirty="0"/>
          </a:p>
        </p:txBody>
      </p:sp>
    </p:spTree>
    <p:extLst>
      <p:ext uri="{BB962C8B-B14F-4D97-AF65-F5344CB8AC3E}">
        <p14:creationId xmlns:p14="http://schemas.microsoft.com/office/powerpoint/2010/main" val="110257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11</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12</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29420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14</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15</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294204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18</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19</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3</a:t>
            </a:fld>
            <a:endParaRPr lang="en-GB" dirty="0"/>
          </a:p>
        </p:txBody>
      </p:sp>
    </p:spTree>
    <p:extLst>
      <p:ext uri="{BB962C8B-B14F-4D97-AF65-F5344CB8AC3E}">
        <p14:creationId xmlns:p14="http://schemas.microsoft.com/office/powerpoint/2010/main" val="129420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4</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5</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6</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29420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8</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t>9</a:t>
            </a:fld>
            <a:endParaRPr lang="en-GB" dirty="0"/>
          </a:p>
        </p:txBody>
      </p:sp>
    </p:spTree>
    <p:extLst>
      <p:ext uri="{BB962C8B-B14F-4D97-AF65-F5344CB8AC3E}">
        <p14:creationId xmlns:p14="http://schemas.microsoft.com/office/powerpoint/2010/main" val="136348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9BDBC9-057A-45A5-9F2B-1D5DEAA97837}"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29420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FCF386-9212-4B4D-ADEC-F5F48D3FA238}" type="datetime1">
              <a:rPr lang="en-GB" smtClean="0"/>
              <a:t>05/04/2018</a:t>
            </a:fld>
            <a:endParaRPr lang="en-GB" dirty="0"/>
          </a:p>
        </p:txBody>
      </p:sp>
      <p:sp>
        <p:nvSpPr>
          <p:cNvPr id="5" name="Footer Placeholder 4"/>
          <p:cNvSpPr>
            <a:spLocks noGrp="1"/>
          </p:cNvSpPr>
          <p:nvPr>
            <p:ph type="ftr" sz="quarter" idx="11"/>
          </p:nvPr>
        </p:nvSpPr>
        <p:spPr/>
        <p:txBody>
          <a:bodyPr/>
          <a:lstStyle/>
          <a:p>
            <a:r>
              <a:rPr lang="en-GB" smtClean="0"/>
              <a:t>Page</a:t>
            </a:r>
            <a:endParaRPr lang="en-GB" dirty="0"/>
          </a:p>
        </p:txBody>
      </p:sp>
      <p:sp>
        <p:nvSpPr>
          <p:cNvPr id="6" name="Slide Number Placeholder 5"/>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287188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F0C28-941D-4A6F-9002-4E0DAB5AA621}" type="datetime1">
              <a:rPr lang="en-GB" smtClean="0"/>
              <a:t>05/04/2018</a:t>
            </a:fld>
            <a:endParaRPr lang="en-GB" dirty="0"/>
          </a:p>
        </p:txBody>
      </p:sp>
      <p:sp>
        <p:nvSpPr>
          <p:cNvPr id="5" name="Footer Placeholder 4"/>
          <p:cNvSpPr>
            <a:spLocks noGrp="1"/>
          </p:cNvSpPr>
          <p:nvPr>
            <p:ph type="ftr" sz="quarter" idx="11"/>
          </p:nvPr>
        </p:nvSpPr>
        <p:spPr/>
        <p:txBody>
          <a:bodyPr/>
          <a:lstStyle/>
          <a:p>
            <a:r>
              <a:rPr lang="en-GB" smtClean="0"/>
              <a:t>Page</a:t>
            </a:r>
            <a:endParaRPr lang="en-GB" dirty="0"/>
          </a:p>
        </p:txBody>
      </p:sp>
      <p:sp>
        <p:nvSpPr>
          <p:cNvPr id="6" name="Slide Number Placeholder 5"/>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103150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C3324-38DC-4599-933D-B678090B87B8}" type="datetime1">
              <a:rPr lang="en-GB" smtClean="0"/>
              <a:t>05/04/2018</a:t>
            </a:fld>
            <a:endParaRPr lang="en-GB" dirty="0"/>
          </a:p>
        </p:txBody>
      </p:sp>
      <p:sp>
        <p:nvSpPr>
          <p:cNvPr id="5" name="Footer Placeholder 4"/>
          <p:cNvSpPr>
            <a:spLocks noGrp="1"/>
          </p:cNvSpPr>
          <p:nvPr>
            <p:ph type="ftr" sz="quarter" idx="11"/>
          </p:nvPr>
        </p:nvSpPr>
        <p:spPr/>
        <p:txBody>
          <a:bodyPr/>
          <a:lstStyle/>
          <a:p>
            <a:r>
              <a:rPr lang="en-GB" smtClean="0"/>
              <a:t>Page</a:t>
            </a:r>
            <a:endParaRPr lang="en-GB" dirty="0"/>
          </a:p>
        </p:txBody>
      </p:sp>
      <p:sp>
        <p:nvSpPr>
          <p:cNvPr id="6" name="Slide Number Placeholder 5"/>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165132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6DE28E-7938-4E98-868B-F77EE3D40B68}" type="datetime1">
              <a:rPr lang="en-GB" smtClean="0"/>
              <a:t>05/04/2018</a:t>
            </a:fld>
            <a:endParaRPr lang="en-GB" dirty="0"/>
          </a:p>
        </p:txBody>
      </p:sp>
      <p:sp>
        <p:nvSpPr>
          <p:cNvPr id="5" name="Footer Placeholder 4"/>
          <p:cNvSpPr>
            <a:spLocks noGrp="1"/>
          </p:cNvSpPr>
          <p:nvPr>
            <p:ph type="ftr" sz="quarter" idx="11"/>
          </p:nvPr>
        </p:nvSpPr>
        <p:spPr/>
        <p:txBody>
          <a:bodyPr/>
          <a:lstStyle/>
          <a:p>
            <a:r>
              <a:rPr lang="en-GB" smtClean="0"/>
              <a:t>Page</a:t>
            </a:r>
            <a:endParaRPr lang="en-GB" dirty="0"/>
          </a:p>
        </p:txBody>
      </p:sp>
      <p:sp>
        <p:nvSpPr>
          <p:cNvPr id="6" name="Slide Number Placeholder 5"/>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295179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441AD-92EE-484C-B124-71B1A73E5263}" type="datetime1">
              <a:rPr lang="en-GB" smtClean="0"/>
              <a:t>05/04/2018</a:t>
            </a:fld>
            <a:endParaRPr lang="en-GB" dirty="0"/>
          </a:p>
        </p:txBody>
      </p:sp>
      <p:sp>
        <p:nvSpPr>
          <p:cNvPr id="5" name="Footer Placeholder 4"/>
          <p:cNvSpPr>
            <a:spLocks noGrp="1"/>
          </p:cNvSpPr>
          <p:nvPr>
            <p:ph type="ftr" sz="quarter" idx="11"/>
          </p:nvPr>
        </p:nvSpPr>
        <p:spPr/>
        <p:txBody>
          <a:bodyPr/>
          <a:lstStyle/>
          <a:p>
            <a:r>
              <a:rPr lang="en-GB" smtClean="0"/>
              <a:t>Page</a:t>
            </a:r>
            <a:endParaRPr lang="en-GB" dirty="0"/>
          </a:p>
        </p:txBody>
      </p:sp>
      <p:sp>
        <p:nvSpPr>
          <p:cNvPr id="6" name="Slide Number Placeholder 5"/>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293085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036582-32D0-41F6-B978-696A0F3FF3BA}" type="datetime1">
              <a:rPr lang="en-GB" smtClean="0"/>
              <a:t>05/04/2018</a:t>
            </a:fld>
            <a:endParaRPr lang="en-GB" dirty="0"/>
          </a:p>
        </p:txBody>
      </p:sp>
      <p:sp>
        <p:nvSpPr>
          <p:cNvPr id="6" name="Footer Placeholder 5"/>
          <p:cNvSpPr>
            <a:spLocks noGrp="1"/>
          </p:cNvSpPr>
          <p:nvPr>
            <p:ph type="ftr" sz="quarter" idx="11"/>
          </p:nvPr>
        </p:nvSpPr>
        <p:spPr/>
        <p:txBody>
          <a:bodyPr/>
          <a:lstStyle/>
          <a:p>
            <a:r>
              <a:rPr lang="en-GB" smtClean="0"/>
              <a:t>Page</a:t>
            </a:r>
            <a:endParaRPr lang="en-GB" dirty="0"/>
          </a:p>
        </p:txBody>
      </p:sp>
      <p:sp>
        <p:nvSpPr>
          <p:cNvPr id="7" name="Slide Number Placeholder 6"/>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31925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CBCBDD-AA9F-4432-8E0D-C4AA2DF45998}" type="datetime1">
              <a:rPr lang="en-GB" smtClean="0"/>
              <a:t>05/04/2018</a:t>
            </a:fld>
            <a:endParaRPr lang="en-GB" dirty="0"/>
          </a:p>
        </p:txBody>
      </p:sp>
      <p:sp>
        <p:nvSpPr>
          <p:cNvPr id="8" name="Footer Placeholder 7"/>
          <p:cNvSpPr>
            <a:spLocks noGrp="1"/>
          </p:cNvSpPr>
          <p:nvPr>
            <p:ph type="ftr" sz="quarter" idx="11"/>
          </p:nvPr>
        </p:nvSpPr>
        <p:spPr/>
        <p:txBody>
          <a:bodyPr/>
          <a:lstStyle/>
          <a:p>
            <a:r>
              <a:rPr lang="en-GB" smtClean="0"/>
              <a:t>Page</a:t>
            </a:r>
            <a:endParaRPr lang="en-GB" dirty="0"/>
          </a:p>
        </p:txBody>
      </p:sp>
      <p:sp>
        <p:nvSpPr>
          <p:cNvPr id="9" name="Slide Number Placeholder 8"/>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167498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C6037B-5168-4544-A923-15A7494D3A23}" type="datetime1">
              <a:rPr lang="en-GB" smtClean="0"/>
              <a:t>05/04/2018</a:t>
            </a:fld>
            <a:endParaRPr lang="en-GB" dirty="0"/>
          </a:p>
        </p:txBody>
      </p:sp>
      <p:sp>
        <p:nvSpPr>
          <p:cNvPr id="4" name="Footer Placeholder 3"/>
          <p:cNvSpPr>
            <a:spLocks noGrp="1"/>
          </p:cNvSpPr>
          <p:nvPr>
            <p:ph type="ftr" sz="quarter" idx="11"/>
          </p:nvPr>
        </p:nvSpPr>
        <p:spPr/>
        <p:txBody>
          <a:bodyPr/>
          <a:lstStyle/>
          <a:p>
            <a:r>
              <a:rPr lang="en-GB" smtClean="0"/>
              <a:t>Page</a:t>
            </a:r>
            <a:endParaRPr lang="en-GB" dirty="0"/>
          </a:p>
        </p:txBody>
      </p:sp>
      <p:sp>
        <p:nvSpPr>
          <p:cNvPr id="5" name="Slide Number Placeholder 4"/>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338793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C61B4-BB8E-4957-99FE-1484473AD783}" type="datetime1">
              <a:rPr lang="en-GB" smtClean="0"/>
              <a:t>05/04/2018</a:t>
            </a:fld>
            <a:endParaRPr lang="en-GB" dirty="0"/>
          </a:p>
        </p:txBody>
      </p:sp>
      <p:sp>
        <p:nvSpPr>
          <p:cNvPr id="3" name="Footer Placeholder 2"/>
          <p:cNvSpPr>
            <a:spLocks noGrp="1"/>
          </p:cNvSpPr>
          <p:nvPr>
            <p:ph type="ftr" sz="quarter" idx="11"/>
          </p:nvPr>
        </p:nvSpPr>
        <p:spPr/>
        <p:txBody>
          <a:bodyPr/>
          <a:lstStyle/>
          <a:p>
            <a:r>
              <a:rPr lang="en-GB" smtClean="0"/>
              <a:t>Page</a:t>
            </a:r>
            <a:endParaRPr lang="en-GB" dirty="0"/>
          </a:p>
        </p:txBody>
      </p:sp>
      <p:sp>
        <p:nvSpPr>
          <p:cNvPr id="4" name="Slide Number Placeholder 3"/>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382130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A87C4-DCEB-48C4-A97C-C4ECA1676124}" type="datetime1">
              <a:rPr lang="en-GB" smtClean="0"/>
              <a:t>05/04/2018</a:t>
            </a:fld>
            <a:endParaRPr lang="en-GB" dirty="0"/>
          </a:p>
        </p:txBody>
      </p:sp>
      <p:sp>
        <p:nvSpPr>
          <p:cNvPr id="6" name="Footer Placeholder 5"/>
          <p:cNvSpPr>
            <a:spLocks noGrp="1"/>
          </p:cNvSpPr>
          <p:nvPr>
            <p:ph type="ftr" sz="quarter" idx="11"/>
          </p:nvPr>
        </p:nvSpPr>
        <p:spPr/>
        <p:txBody>
          <a:bodyPr/>
          <a:lstStyle/>
          <a:p>
            <a:r>
              <a:rPr lang="en-GB" smtClean="0"/>
              <a:t>Page</a:t>
            </a:r>
            <a:endParaRPr lang="en-GB" dirty="0"/>
          </a:p>
        </p:txBody>
      </p:sp>
      <p:sp>
        <p:nvSpPr>
          <p:cNvPr id="7" name="Slide Number Placeholder 6"/>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33801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95F7A-8164-4B00-99CC-0224DC4C015F}" type="datetime1">
              <a:rPr lang="en-GB" smtClean="0"/>
              <a:t>05/04/2018</a:t>
            </a:fld>
            <a:endParaRPr lang="en-GB" dirty="0"/>
          </a:p>
        </p:txBody>
      </p:sp>
      <p:sp>
        <p:nvSpPr>
          <p:cNvPr id="6" name="Footer Placeholder 5"/>
          <p:cNvSpPr>
            <a:spLocks noGrp="1"/>
          </p:cNvSpPr>
          <p:nvPr>
            <p:ph type="ftr" sz="quarter" idx="11"/>
          </p:nvPr>
        </p:nvSpPr>
        <p:spPr/>
        <p:txBody>
          <a:bodyPr/>
          <a:lstStyle/>
          <a:p>
            <a:r>
              <a:rPr lang="en-GB" smtClean="0"/>
              <a:t>Page</a:t>
            </a:r>
            <a:endParaRPr lang="en-GB" dirty="0"/>
          </a:p>
        </p:txBody>
      </p:sp>
      <p:sp>
        <p:nvSpPr>
          <p:cNvPr id="7" name="Slide Number Placeholder 6"/>
          <p:cNvSpPr>
            <a:spLocks noGrp="1"/>
          </p:cNvSpPr>
          <p:nvPr>
            <p:ph type="sldNum" sz="quarter" idx="12"/>
          </p:nvPr>
        </p:nvSpPr>
        <p:spPr/>
        <p:txBody>
          <a:bodyPr/>
          <a:lstStyle/>
          <a:p>
            <a:fld id="{47270948-B213-4626-A146-C4C85ABFE20D}" type="slidenum">
              <a:rPr lang="en-GB" smtClean="0"/>
              <a:t>‹#›</a:t>
            </a:fld>
            <a:endParaRPr lang="en-GB" dirty="0"/>
          </a:p>
        </p:txBody>
      </p:sp>
    </p:spTree>
    <p:extLst>
      <p:ext uri="{BB962C8B-B14F-4D97-AF65-F5344CB8AC3E}">
        <p14:creationId xmlns:p14="http://schemas.microsoft.com/office/powerpoint/2010/main" val="28960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B2E81-43C0-457D-B5C0-5964A67CE04F}" type="datetime1">
              <a:rPr lang="en-GB" smtClean="0"/>
              <a:t>05/04/2018</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Page</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70948-B213-4626-A146-C4C85ABFE20D}" type="slidenum">
              <a:rPr lang="en-GB" smtClean="0"/>
              <a:t>‹#›</a:t>
            </a:fld>
            <a:endParaRPr lang="en-GB" dirty="0"/>
          </a:p>
        </p:txBody>
      </p:sp>
    </p:spTree>
    <p:extLst>
      <p:ext uri="{BB962C8B-B14F-4D97-AF65-F5344CB8AC3E}">
        <p14:creationId xmlns:p14="http://schemas.microsoft.com/office/powerpoint/2010/main" val="414824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62800" y="0"/>
            <a:ext cx="1981200" cy="6858000"/>
          </a:xfrm>
          <a:prstGeom prst="rect">
            <a:avLst/>
          </a:prstGeom>
          <a:solidFill>
            <a:srgbClr val="99CCFF">
              <a:alpha val="43137"/>
            </a:srgbClr>
          </a:solidFill>
          <a:ln w="28575">
            <a:noFill/>
            <a:prstDash val="sysDash"/>
          </a:ln>
        </p:spPr>
        <p:txBody>
          <a:bodyPr wrap="square">
            <a:spAutoFit/>
          </a:bodyPr>
          <a:lstStyle/>
          <a:p>
            <a:pPr>
              <a:defRPr/>
            </a:pPr>
            <a:endParaRPr lang="en-GB" sz="1200" b="1" dirty="0">
              <a:solidFill>
                <a:schemeClr val="accent2">
                  <a:lumMod val="75000"/>
                </a:schemeClr>
              </a:solidFill>
              <a:ea typeface="ＭＳ Ｐゴシック" charset="-128"/>
            </a:endParaRPr>
          </a:p>
          <a:p>
            <a:pPr>
              <a:defRPr/>
            </a:pPr>
            <a:endParaRPr lang="en-GB" sz="1200" b="1" dirty="0">
              <a:solidFill>
                <a:schemeClr val="accent2">
                  <a:lumMod val="75000"/>
                </a:schemeClr>
              </a:solidFill>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a:p>
            <a:pPr>
              <a:defRPr/>
            </a:pPr>
            <a:endParaRPr lang="en-GB" sz="1200" b="1" dirty="0">
              <a:ea typeface="ＭＳ Ｐゴシック" charset="-128"/>
            </a:endParaRPr>
          </a:p>
        </p:txBody>
      </p:sp>
      <p:sp>
        <p:nvSpPr>
          <p:cNvPr id="2051" name="Rectangle 3"/>
          <p:cNvSpPr>
            <a:spLocks noChangeArrowheads="1"/>
          </p:cNvSpPr>
          <p:nvPr/>
        </p:nvSpPr>
        <p:spPr bwMode="auto">
          <a:xfrm>
            <a:off x="123825" y="638175"/>
            <a:ext cx="8953500" cy="2366282"/>
          </a:xfrm>
          <a:prstGeom prst="rect">
            <a:avLst/>
          </a:prstGeom>
          <a:solidFill>
            <a:srgbClr val="BFBFBF"/>
          </a:solidFill>
          <a:ln w="12700">
            <a:solidFill>
              <a:srgbClr val="FFFFFF"/>
            </a:solidFill>
            <a:miter lim="800000"/>
            <a:headEnd/>
            <a:tailEnd/>
          </a:ln>
        </p:spPr>
        <p:txBody>
          <a:bodyPr lIns="182880" rIns="18288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3600" b="1" dirty="0" smtClean="0">
              <a:solidFill>
                <a:schemeClr val="bg1"/>
              </a:solidFill>
            </a:endParaRPr>
          </a:p>
          <a:p>
            <a:pPr algn="ctr" eaLnBrk="1" hangingPunct="1">
              <a:spcBef>
                <a:spcPct val="0"/>
              </a:spcBef>
              <a:buFontTx/>
              <a:buNone/>
            </a:pPr>
            <a:r>
              <a:rPr lang="en-GB" altLang="en-US" sz="3600" b="1" dirty="0" smtClean="0">
                <a:solidFill>
                  <a:schemeClr val="bg1"/>
                </a:solidFill>
              </a:rPr>
              <a:t>NELC </a:t>
            </a:r>
            <a:r>
              <a:rPr lang="en-GB" altLang="en-US" sz="3600" b="1" dirty="0">
                <a:solidFill>
                  <a:schemeClr val="bg1"/>
                </a:solidFill>
              </a:rPr>
              <a:t>Budget Summary </a:t>
            </a:r>
            <a:r>
              <a:rPr lang="en-GB" altLang="en-US" sz="3600" b="1" dirty="0" smtClean="0">
                <a:solidFill>
                  <a:schemeClr val="bg1"/>
                </a:solidFill>
              </a:rPr>
              <a:t>2018/19 </a:t>
            </a:r>
            <a:r>
              <a:rPr lang="en-GB" altLang="en-US" sz="3600" b="1" dirty="0">
                <a:solidFill>
                  <a:schemeClr val="bg1"/>
                </a:solidFill>
              </a:rPr>
              <a:t>&amp; Medium Term Financial Plan </a:t>
            </a:r>
            <a:r>
              <a:rPr lang="en-GB" altLang="en-US" sz="3600" b="1" dirty="0" smtClean="0">
                <a:solidFill>
                  <a:schemeClr val="bg1"/>
                </a:solidFill>
              </a:rPr>
              <a:t>2018/19 </a:t>
            </a:r>
            <a:r>
              <a:rPr lang="en-GB" altLang="en-US" sz="3600" b="1" dirty="0">
                <a:solidFill>
                  <a:schemeClr val="bg1"/>
                </a:solidFill>
              </a:rPr>
              <a:t>to </a:t>
            </a:r>
            <a:r>
              <a:rPr lang="en-GB" altLang="en-US" sz="3600" b="1" dirty="0" smtClean="0">
                <a:solidFill>
                  <a:schemeClr val="bg1"/>
                </a:solidFill>
              </a:rPr>
              <a:t>2020/21</a:t>
            </a:r>
            <a:endParaRPr lang="en-GB" altLang="en-US" sz="3600" b="1" dirty="0">
              <a:solidFill>
                <a:schemeClr val="bg1"/>
              </a:solidFill>
            </a:endParaRPr>
          </a:p>
          <a:p>
            <a:pPr eaLnBrk="1" hangingPunct="1">
              <a:spcBef>
                <a:spcPct val="0"/>
              </a:spcBef>
              <a:buFontTx/>
              <a:buNone/>
            </a:pPr>
            <a:endParaRPr lang="en-GB" altLang="en-US" b="1" dirty="0" smtClean="0">
              <a:solidFill>
                <a:srgbClr val="FFFFFF"/>
              </a:solidFill>
              <a:latin typeface="Arial" charset="0"/>
              <a:cs typeface="Times New Roman" pitchFamily="18" charset="0"/>
            </a:endParaRPr>
          </a:p>
          <a:p>
            <a:pPr eaLnBrk="1" hangingPunct="1">
              <a:spcBef>
                <a:spcPct val="0"/>
              </a:spcBef>
              <a:buFontTx/>
              <a:buNone/>
            </a:pPr>
            <a:endParaRPr lang="en-GB" altLang="en-US" b="1" dirty="0">
              <a:solidFill>
                <a:srgbClr val="FFFFFF"/>
              </a:solidFill>
              <a:latin typeface="Arial" charset="0"/>
              <a:cs typeface="Times New Roman" pitchFamily="18" charset="0"/>
            </a:endParaRPr>
          </a:p>
        </p:txBody>
      </p:sp>
      <p:pic>
        <p:nvPicPr>
          <p:cNvPr id="2053" name="Picture 5" descr="Description: NELC Colour Logo"/>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3825" y="5057775"/>
            <a:ext cx="2098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Accountancy\Financial Analysis Team\MTFP\2018.19-2020.21\Reports\Service Prospectus\Pictures\Economy &amp; Growth 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484" y="2915077"/>
            <a:ext cx="5412831" cy="360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91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0"/>
            <a:ext cx="5436096" cy="5589240"/>
          </a:xfrm>
          <a:prstGeom prst="rect">
            <a:avLst/>
          </a:prstGeom>
        </p:spPr>
      </p:pic>
      <p:sp>
        <p:nvSpPr>
          <p:cNvPr id="9" name="TextBox 8"/>
          <p:cNvSpPr txBox="1"/>
          <p:nvPr/>
        </p:nvSpPr>
        <p:spPr>
          <a:xfrm>
            <a:off x="59954" y="1594291"/>
            <a:ext cx="5049663" cy="1200329"/>
          </a:xfrm>
          <a:prstGeom prst="rect">
            <a:avLst/>
          </a:prstGeom>
          <a:noFill/>
        </p:spPr>
        <p:txBody>
          <a:bodyPr wrap="square" rtlCol="0">
            <a:spAutoFit/>
          </a:bodyPr>
          <a:lstStyle/>
          <a:p>
            <a:r>
              <a:rPr lang="en-GB" sz="3600" b="1" dirty="0" smtClean="0">
                <a:solidFill>
                  <a:prstClr val="black"/>
                </a:solidFill>
                <a:latin typeface="Arial" panose="020B0604020202020204" pitchFamily="34" charset="0"/>
                <a:cs typeface="Arial" panose="020B0604020202020204" pitchFamily="34" charset="0"/>
              </a:rPr>
              <a:t>Reserves &amp; Balances</a:t>
            </a:r>
          </a:p>
          <a:p>
            <a:r>
              <a:rPr lang="en-GB" sz="3600" b="1" dirty="0" smtClean="0">
                <a:solidFill>
                  <a:prstClr val="black"/>
                </a:solidFill>
                <a:latin typeface="Arial" panose="020B0604020202020204" pitchFamily="34" charset="0"/>
                <a:cs typeface="Arial" panose="020B0604020202020204" pitchFamily="34" charset="0"/>
              </a:rPr>
              <a:t>2018/2019 – 2020/2021</a:t>
            </a:r>
            <a:endParaRPr lang="en-GB" sz="36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8676456" y="6579240"/>
            <a:ext cx="360040" cy="307777"/>
          </a:xfrm>
          <a:prstGeom prst="rect">
            <a:avLst/>
          </a:prstGeom>
          <a:noFill/>
        </p:spPr>
        <p:txBody>
          <a:bodyPr wrap="square" rtlCol="0">
            <a:spAutoFit/>
          </a:bodyPr>
          <a:lstStyle/>
          <a:p>
            <a:pPr algn="ctr"/>
            <a:r>
              <a:rPr lang="en-GB" sz="1400" dirty="0" smtClean="0"/>
              <a:t>9</a:t>
            </a:r>
            <a:endParaRPr lang="en-GB" sz="1400" dirty="0"/>
          </a:p>
        </p:txBody>
      </p:sp>
    </p:spTree>
    <p:extLst>
      <p:ext uri="{BB962C8B-B14F-4D97-AF65-F5344CB8AC3E}">
        <p14:creationId xmlns:p14="http://schemas.microsoft.com/office/powerpoint/2010/main" val="240868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48464" y="6579240"/>
            <a:ext cx="504056" cy="307777"/>
          </a:xfrm>
          <a:prstGeom prst="rect">
            <a:avLst/>
          </a:prstGeom>
          <a:noFill/>
        </p:spPr>
        <p:txBody>
          <a:bodyPr wrap="square" rtlCol="0">
            <a:spAutoFit/>
          </a:bodyPr>
          <a:lstStyle/>
          <a:p>
            <a:pPr algn="ctr"/>
            <a:r>
              <a:rPr lang="en-GB" sz="1400" dirty="0" smtClean="0"/>
              <a:t>10</a:t>
            </a:r>
            <a:endParaRPr lang="en-GB" sz="1400" dirty="0"/>
          </a:p>
        </p:txBody>
      </p:sp>
      <p:sp>
        <p:nvSpPr>
          <p:cNvPr id="29" name="TextBox 28"/>
          <p:cNvSpPr txBox="1"/>
          <p:nvPr/>
        </p:nvSpPr>
        <p:spPr>
          <a:xfrm>
            <a:off x="128488" y="116632"/>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North East Lincolnshire Council Reserves &amp; Balances</a:t>
            </a:r>
            <a:endParaRPr lang="en-GB" b="1"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057881152"/>
              </p:ext>
            </p:extLst>
          </p:nvPr>
        </p:nvGraphicFramePr>
        <p:xfrm>
          <a:off x="115912" y="620688"/>
          <a:ext cx="8782659"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501707606"/>
              </p:ext>
            </p:extLst>
          </p:nvPr>
        </p:nvGraphicFramePr>
        <p:xfrm>
          <a:off x="128488" y="2132856"/>
          <a:ext cx="8823784" cy="23431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251520" y="4794285"/>
            <a:ext cx="2499296" cy="1569660"/>
          </a:xfrm>
          <a:prstGeom prst="rect">
            <a:avLst/>
          </a:prstGeom>
          <a:noFill/>
        </p:spPr>
        <p:txBody>
          <a:bodyPr wrap="square" rtlCol="0">
            <a:spAutoFit/>
          </a:bodyPr>
          <a:lstStyle/>
          <a:p>
            <a:pPr algn="just" defTabSz="457200" fontAlgn="base">
              <a:spcBef>
                <a:spcPct val="0"/>
              </a:spcBef>
              <a:spcAft>
                <a:spcPct val="0"/>
              </a:spcAft>
            </a:pPr>
            <a:r>
              <a:rPr lang="en-GB" altLang="en-US" sz="1200" dirty="0">
                <a:latin typeface="Arial" charset="0"/>
              </a:rPr>
              <a:t>As part of the financial planning process all reserves, general and earmarked, are reviewed in detail. The graph below shows the current forecast closing balance in each year of the financial plan and will be updated throughout the process. </a:t>
            </a:r>
          </a:p>
        </p:txBody>
      </p:sp>
      <p:pic>
        <p:nvPicPr>
          <p:cNvPr id="1024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6613" y="4588515"/>
            <a:ext cx="62182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63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6456" y="6579240"/>
            <a:ext cx="467544" cy="307777"/>
          </a:xfrm>
          <a:prstGeom prst="rect">
            <a:avLst/>
          </a:prstGeom>
          <a:noFill/>
        </p:spPr>
        <p:txBody>
          <a:bodyPr wrap="square" rtlCol="0">
            <a:spAutoFit/>
          </a:bodyPr>
          <a:lstStyle/>
          <a:p>
            <a:pPr algn="ctr"/>
            <a:r>
              <a:rPr lang="en-GB" sz="1400" dirty="0" smtClean="0"/>
              <a:t>11</a:t>
            </a:r>
            <a:endParaRPr lang="en-GB" sz="1400" dirty="0"/>
          </a:p>
        </p:txBody>
      </p:sp>
      <p:pic>
        <p:nvPicPr>
          <p:cNvPr id="11266"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6900" y="116632"/>
            <a:ext cx="7950200" cy="637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968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0"/>
            <a:ext cx="5436096" cy="5589240"/>
          </a:xfrm>
          <a:prstGeom prst="rect">
            <a:avLst/>
          </a:prstGeom>
        </p:spPr>
      </p:pic>
      <p:sp>
        <p:nvSpPr>
          <p:cNvPr id="9" name="TextBox 8"/>
          <p:cNvSpPr txBox="1"/>
          <p:nvPr/>
        </p:nvSpPr>
        <p:spPr>
          <a:xfrm>
            <a:off x="59954" y="1594291"/>
            <a:ext cx="5049663" cy="1200329"/>
          </a:xfrm>
          <a:prstGeom prst="rect">
            <a:avLst/>
          </a:prstGeom>
          <a:noFill/>
        </p:spPr>
        <p:txBody>
          <a:bodyPr wrap="square" rtlCol="0">
            <a:spAutoFit/>
          </a:bodyPr>
          <a:lstStyle/>
          <a:p>
            <a:r>
              <a:rPr lang="en-GB" sz="3600" b="1" dirty="0" smtClean="0">
                <a:solidFill>
                  <a:prstClr val="black"/>
                </a:solidFill>
                <a:latin typeface="Arial" panose="020B0604020202020204" pitchFamily="34" charset="0"/>
                <a:cs typeface="Arial" panose="020B0604020202020204" pitchFamily="34" charset="0"/>
              </a:rPr>
              <a:t>Capital Programme</a:t>
            </a:r>
          </a:p>
          <a:p>
            <a:r>
              <a:rPr lang="en-GB" sz="3600" b="1" dirty="0" smtClean="0">
                <a:solidFill>
                  <a:prstClr val="black"/>
                </a:solidFill>
                <a:latin typeface="Arial" panose="020B0604020202020204" pitchFamily="34" charset="0"/>
                <a:cs typeface="Arial" panose="020B0604020202020204" pitchFamily="34" charset="0"/>
              </a:rPr>
              <a:t>2018/2019 – 2020/2021</a:t>
            </a:r>
            <a:endParaRPr lang="en-GB" sz="36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8676456" y="6579240"/>
            <a:ext cx="467544" cy="307777"/>
          </a:xfrm>
          <a:prstGeom prst="rect">
            <a:avLst/>
          </a:prstGeom>
          <a:noFill/>
        </p:spPr>
        <p:txBody>
          <a:bodyPr wrap="square" rtlCol="0">
            <a:spAutoFit/>
          </a:bodyPr>
          <a:lstStyle/>
          <a:p>
            <a:pPr algn="ctr"/>
            <a:r>
              <a:rPr lang="en-GB" sz="1400" dirty="0" smtClean="0"/>
              <a:t>12</a:t>
            </a:r>
            <a:endParaRPr lang="en-GB" sz="1400" dirty="0"/>
          </a:p>
        </p:txBody>
      </p:sp>
    </p:spTree>
    <p:extLst>
      <p:ext uri="{BB962C8B-B14F-4D97-AF65-F5344CB8AC3E}">
        <p14:creationId xmlns:p14="http://schemas.microsoft.com/office/powerpoint/2010/main" val="1688580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488" y="485964"/>
            <a:ext cx="8833683" cy="6032421"/>
          </a:xfrm>
          <a:prstGeom prst="rect">
            <a:avLst/>
          </a:prstGeom>
          <a:noFill/>
        </p:spPr>
        <p:txBody>
          <a:bodyPr wrap="square" rtlCol="0">
            <a:spAutoFit/>
          </a:bodyPr>
          <a:lstStyle/>
          <a:p>
            <a:pPr lvl="0" algn="just" defTabSz="457200" fontAlgn="base">
              <a:spcBef>
                <a:spcPct val="0"/>
              </a:spcBef>
              <a:spcAft>
                <a:spcPct val="0"/>
              </a:spcAft>
            </a:pPr>
            <a:r>
              <a:rPr lang="en-GB" altLang="en-US" sz="1200" dirty="0">
                <a:solidFill>
                  <a:prstClr val="black"/>
                </a:solidFill>
                <a:latin typeface="Arial" charset="0"/>
                <a:ea typeface="ＭＳ Ｐゴシック" pitchFamily="34" charset="-128"/>
              </a:rPr>
              <a:t>The Council is keen to support longer term investment within the Borough to ensure that it delivers against its overall outcomes and ambitions. A key aspect of this approach will be to accelerate delivery by working in partnership with others rather than alone. The Council has already given a strong indication of its ambition through its support for the SHIIP programme and by enabling the </a:t>
            </a:r>
            <a:r>
              <a:rPr lang="en-GB" altLang="en-US" sz="1200" dirty="0" err="1">
                <a:solidFill>
                  <a:prstClr val="black"/>
                </a:solidFill>
                <a:latin typeface="Arial" charset="0"/>
                <a:ea typeface="ＭＳ Ｐゴシック" pitchFamily="34" charset="-128"/>
              </a:rPr>
              <a:t>Cartergate</a:t>
            </a:r>
            <a:r>
              <a:rPr lang="en-GB" altLang="en-US" sz="1200" dirty="0">
                <a:solidFill>
                  <a:prstClr val="black"/>
                </a:solidFill>
                <a:latin typeface="Arial" charset="0"/>
                <a:ea typeface="ＭＳ Ｐゴシック" pitchFamily="34" charset="-128"/>
              </a:rPr>
              <a:t> development. The latest success announced a Town Centre Pilot which will develop a new approach to regeneration that will be taken forward by public and private sector partners to revitalise the town centre, increase skill levels and create new jobs and housing. </a:t>
            </a:r>
          </a:p>
          <a:p>
            <a:pPr lvl="0" algn="just" defTabSz="457200" fontAlgn="base">
              <a:spcBef>
                <a:spcPct val="0"/>
              </a:spcBef>
              <a:spcAft>
                <a:spcPct val="0"/>
              </a:spcAft>
            </a:pPr>
            <a:endParaRPr lang="en-GB" altLang="en-US" sz="500" dirty="0">
              <a:solidFill>
                <a:prstClr val="black"/>
              </a:solidFill>
              <a:latin typeface="Arial" charset="0"/>
              <a:ea typeface="ＭＳ Ｐゴシック" pitchFamily="34" charset="-128"/>
            </a:endParaRPr>
          </a:p>
          <a:p>
            <a:pPr lvl="0" algn="just" defTabSz="457200" fontAlgn="base">
              <a:spcBef>
                <a:spcPct val="0"/>
              </a:spcBef>
              <a:spcAft>
                <a:spcPct val="0"/>
              </a:spcAft>
            </a:pPr>
            <a:r>
              <a:rPr lang="en-GB" altLang="en-US" sz="1200" dirty="0">
                <a:solidFill>
                  <a:prstClr val="black"/>
                </a:solidFill>
                <a:latin typeface="Arial" charset="0"/>
                <a:ea typeface="ＭＳ Ｐゴシック" pitchFamily="34" charset="-128"/>
              </a:rPr>
              <a:t>There are also longer term plans in place to support housing growth and development within the Borough. Development will be accelerated through a variety of mechanisms; enabling support for major </a:t>
            </a:r>
            <a:r>
              <a:rPr lang="en-GB" altLang="en-US" sz="1200" dirty="0" smtClean="0">
                <a:solidFill>
                  <a:prstClr val="black"/>
                </a:solidFill>
                <a:latin typeface="Arial" charset="0"/>
                <a:ea typeface="ＭＳ Ｐゴシック" pitchFamily="34" charset="-128"/>
              </a:rPr>
              <a:t>projects</a:t>
            </a: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such </a:t>
            </a:r>
            <a:r>
              <a:rPr lang="en-GB" altLang="en-US" sz="1200" dirty="0">
                <a:solidFill>
                  <a:prstClr val="black"/>
                </a:solidFill>
                <a:latin typeface="Arial" charset="0"/>
                <a:ea typeface="ＭＳ Ｐゴシック" pitchFamily="34" charset="-128"/>
              </a:rPr>
              <a:t>as Grimsby West, looking at strategic land assembly </a:t>
            </a:r>
            <a:r>
              <a:rPr lang="en-GB" altLang="en-US" sz="1200" dirty="0" smtClean="0">
                <a:solidFill>
                  <a:prstClr val="black"/>
                </a:solidFill>
                <a:latin typeface="Arial" charset="0"/>
                <a:ea typeface="ＭＳ Ｐゴシック" pitchFamily="34" charset="-128"/>
              </a:rPr>
              <a:t>opportunities</a:t>
            </a:r>
            <a:r>
              <a:rPr lang="en-GB" altLang="en-US" sz="1200" dirty="0">
                <a:solidFill>
                  <a:prstClr val="black"/>
                </a:solidFill>
                <a:latin typeface="Arial" charset="0"/>
                <a:ea typeface="ＭＳ Ｐゴシック" pitchFamily="34" charset="-128"/>
              </a:rPr>
              <a:t>, </a:t>
            </a:r>
            <a:r>
              <a:rPr lang="en-GB" altLang="en-US" sz="1200" dirty="0" smtClean="0">
                <a:solidFill>
                  <a:prstClr val="black"/>
                </a:solidFill>
                <a:latin typeface="Arial" charset="0"/>
                <a:ea typeface="ＭＳ Ｐゴシック" pitchFamily="34" charset="-128"/>
              </a:rPr>
              <a:t>intervening</a:t>
            </a: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and </a:t>
            </a:r>
            <a:r>
              <a:rPr lang="en-GB" altLang="en-US" sz="1200" dirty="0">
                <a:solidFill>
                  <a:prstClr val="black"/>
                </a:solidFill>
                <a:latin typeface="Arial" charset="0"/>
                <a:ea typeface="ＭＳ Ｐゴシック" pitchFamily="34" charset="-128"/>
              </a:rPr>
              <a:t>bringing brownfield sites back </a:t>
            </a:r>
            <a:r>
              <a:rPr lang="en-GB" altLang="en-US" sz="1200" dirty="0" smtClean="0">
                <a:solidFill>
                  <a:prstClr val="black"/>
                </a:solidFill>
                <a:latin typeface="Arial" charset="0"/>
                <a:ea typeface="ＭＳ Ｐゴシック" pitchFamily="34" charset="-128"/>
              </a:rPr>
              <a:t>Into use</a:t>
            </a:r>
            <a:r>
              <a:rPr lang="en-GB" altLang="en-US" sz="1200" dirty="0">
                <a:solidFill>
                  <a:prstClr val="black"/>
                </a:solidFill>
                <a:latin typeface="Arial" charset="0"/>
                <a:ea typeface="ＭＳ Ｐゴシック" pitchFamily="34" charset="-128"/>
              </a:rPr>
              <a:t>, engaging with partner organisations </a:t>
            </a:r>
            <a:endParaRPr lang="en-GB" altLang="en-US" sz="1200" dirty="0" smtClean="0">
              <a:solidFill>
                <a:prstClr val="black"/>
              </a:solidFill>
              <a:latin typeface="Arial" charset="0"/>
              <a:ea typeface="ＭＳ Ｐゴシック" pitchFamily="34" charset="-128"/>
            </a:endParaRP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such </a:t>
            </a:r>
            <a:r>
              <a:rPr lang="en-GB" altLang="en-US" sz="1200" dirty="0">
                <a:solidFill>
                  <a:prstClr val="black"/>
                </a:solidFill>
                <a:latin typeface="Arial" charset="0"/>
                <a:ea typeface="ＭＳ Ｐゴシック" pitchFamily="34" charset="-128"/>
              </a:rPr>
              <a:t>as </a:t>
            </a:r>
            <a:r>
              <a:rPr lang="en-GB" altLang="en-US" sz="1200" dirty="0" smtClean="0">
                <a:solidFill>
                  <a:prstClr val="black"/>
                </a:solidFill>
                <a:latin typeface="Arial" charset="0"/>
                <a:ea typeface="ＭＳ Ｐゴシック" pitchFamily="34" charset="-128"/>
              </a:rPr>
              <a:t>the Homes </a:t>
            </a:r>
            <a:r>
              <a:rPr lang="en-GB" altLang="en-US" sz="1200" dirty="0">
                <a:solidFill>
                  <a:prstClr val="black"/>
                </a:solidFill>
                <a:latin typeface="Arial" charset="0"/>
                <a:ea typeface="ＭＳ Ｐゴシック" pitchFamily="34" charset="-128"/>
              </a:rPr>
              <a:t>and Communities Agency and participating </a:t>
            </a:r>
            <a:r>
              <a:rPr lang="en-GB" altLang="en-US" sz="1200" dirty="0" smtClean="0">
                <a:solidFill>
                  <a:prstClr val="black"/>
                </a:solidFill>
                <a:latin typeface="Arial" charset="0"/>
                <a:ea typeface="ＭＳ Ｐゴシック" pitchFamily="34" charset="-128"/>
              </a:rPr>
              <a:t>in</a:t>
            </a: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Wider asset </a:t>
            </a:r>
            <a:r>
              <a:rPr lang="en-GB" altLang="en-US" sz="1200" dirty="0">
                <a:solidFill>
                  <a:prstClr val="black"/>
                </a:solidFill>
                <a:latin typeface="Arial" charset="0"/>
                <a:ea typeface="ＭＳ Ｐゴシック" pitchFamily="34" charset="-128"/>
              </a:rPr>
              <a:t>rationalisation programmes such as One </a:t>
            </a:r>
            <a:r>
              <a:rPr lang="en-GB" altLang="en-US" sz="1200" dirty="0" smtClean="0">
                <a:solidFill>
                  <a:prstClr val="black"/>
                </a:solidFill>
                <a:latin typeface="Arial" charset="0"/>
                <a:ea typeface="ＭＳ Ｐゴシック" pitchFamily="34" charset="-128"/>
              </a:rPr>
              <a:t>Public</a:t>
            </a: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Estate. All </a:t>
            </a:r>
            <a:r>
              <a:rPr lang="en-GB" altLang="en-US" sz="1200" dirty="0">
                <a:solidFill>
                  <a:prstClr val="black"/>
                </a:solidFill>
                <a:latin typeface="Arial" charset="0"/>
                <a:ea typeface="ＭＳ Ｐゴシック" pitchFamily="34" charset="-128"/>
              </a:rPr>
              <a:t>developments will be supported by sound and </a:t>
            </a:r>
            <a:endParaRPr lang="en-GB" altLang="en-US" sz="1200" dirty="0" smtClean="0">
              <a:solidFill>
                <a:prstClr val="black"/>
              </a:solidFill>
              <a:latin typeface="Arial" charset="0"/>
              <a:ea typeface="ＭＳ Ｐゴシック" pitchFamily="34" charset="-128"/>
            </a:endParaRP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robust business </a:t>
            </a:r>
            <a:r>
              <a:rPr lang="en-GB" altLang="en-US" sz="1200" dirty="0">
                <a:solidFill>
                  <a:prstClr val="black"/>
                </a:solidFill>
                <a:latin typeface="Arial" charset="0"/>
                <a:ea typeface="ＭＳ Ｐゴシック" pitchFamily="34" charset="-128"/>
              </a:rPr>
              <a:t>cases which consider both the risks and </a:t>
            </a:r>
            <a:endParaRPr lang="en-GB" altLang="en-US" sz="1200" dirty="0" smtClean="0">
              <a:solidFill>
                <a:prstClr val="black"/>
              </a:solidFill>
              <a:latin typeface="Arial" charset="0"/>
              <a:ea typeface="ＭＳ Ｐゴシック" pitchFamily="34" charset="-128"/>
            </a:endParaRPr>
          </a:p>
          <a:p>
            <a:pPr lvl="0" algn="just" defTabSz="457200" fontAlgn="base">
              <a:spcBef>
                <a:spcPct val="0"/>
              </a:spcBef>
              <a:spcAft>
                <a:spcPct val="0"/>
              </a:spcAft>
            </a:pPr>
            <a:r>
              <a:rPr lang="en-GB" altLang="en-US" sz="1200" dirty="0" smtClean="0">
                <a:solidFill>
                  <a:prstClr val="black"/>
                </a:solidFill>
                <a:latin typeface="Arial" charset="0"/>
                <a:ea typeface="ＭＳ Ｐゴシック" pitchFamily="34" charset="-128"/>
              </a:rPr>
              <a:t>opportunities </a:t>
            </a:r>
            <a:r>
              <a:rPr lang="en-GB" altLang="en-US" sz="1200" dirty="0">
                <a:solidFill>
                  <a:prstClr val="black"/>
                </a:solidFill>
                <a:latin typeface="Arial" charset="0"/>
                <a:ea typeface="ＭＳ Ｐゴシック" pitchFamily="34" charset="-128"/>
              </a:rPr>
              <a:t>available to the Council.</a:t>
            </a:r>
          </a:p>
          <a:p>
            <a:pPr lvl="0" algn="just" defTabSz="457200" fontAlgn="base">
              <a:spcBef>
                <a:spcPct val="0"/>
              </a:spcBef>
              <a:spcAft>
                <a:spcPct val="0"/>
              </a:spcAft>
            </a:pPr>
            <a:endParaRPr lang="en-GB" altLang="en-US" sz="1200" dirty="0">
              <a:solidFill>
                <a:prstClr val="black"/>
              </a:solidFill>
              <a:latin typeface="Arial" charset="0"/>
              <a:ea typeface="ＭＳ Ｐゴシック" pitchFamily="34" charset="-128"/>
            </a:endParaRPr>
          </a:p>
          <a:p>
            <a:pPr lvl="0" algn="just" defTabSz="457200" fontAlgn="base">
              <a:spcBef>
                <a:spcPct val="0"/>
              </a:spcBef>
              <a:spcAft>
                <a:spcPct val="0"/>
              </a:spcAft>
            </a:pPr>
            <a:r>
              <a:rPr lang="en-GB" altLang="en-US" sz="1200" dirty="0">
                <a:solidFill>
                  <a:srgbClr val="000000"/>
                </a:solidFill>
                <a:latin typeface="Arial" charset="0"/>
                <a:ea typeface="Verdana" pitchFamily="34" charset="0"/>
                <a:cs typeface="Verdana" pitchFamily="34" charset="0"/>
              </a:rPr>
              <a:t>Increasing borrowing over and above the levels detailed within the </a:t>
            </a:r>
            <a:endParaRPr lang="en-GB" altLang="en-US" sz="1200" dirty="0" smtClean="0">
              <a:solidFill>
                <a:srgbClr val="000000"/>
              </a:solidFill>
              <a:latin typeface="Arial" charset="0"/>
              <a:ea typeface="Verdana" pitchFamily="34" charset="0"/>
              <a:cs typeface="Verdana" pitchFamily="34" charset="0"/>
            </a:endParaRPr>
          </a:p>
          <a:p>
            <a:pPr lvl="0" algn="just" defTabSz="457200" fontAlgn="base">
              <a:spcBef>
                <a:spcPct val="0"/>
              </a:spcBef>
              <a:spcAft>
                <a:spcPct val="0"/>
              </a:spcAft>
            </a:pPr>
            <a:r>
              <a:rPr lang="en-GB" altLang="en-US" sz="1200" dirty="0" smtClean="0">
                <a:solidFill>
                  <a:srgbClr val="000000"/>
                </a:solidFill>
                <a:latin typeface="Arial" charset="0"/>
                <a:ea typeface="Verdana" pitchFamily="34" charset="0"/>
                <a:cs typeface="Verdana" pitchFamily="34" charset="0"/>
              </a:rPr>
              <a:t>current </a:t>
            </a:r>
            <a:r>
              <a:rPr lang="en-GB" altLang="en-US" sz="1200" dirty="0">
                <a:solidFill>
                  <a:srgbClr val="000000"/>
                </a:solidFill>
                <a:latin typeface="Arial" charset="0"/>
                <a:ea typeface="Verdana" pitchFamily="34" charset="0"/>
                <a:cs typeface="Verdana" pitchFamily="34" charset="0"/>
              </a:rPr>
              <a:t>capital programme borrowing should be in accordance </a:t>
            </a:r>
            <a:r>
              <a:rPr lang="en-GB" altLang="en-US" sz="1200" dirty="0" smtClean="0">
                <a:solidFill>
                  <a:srgbClr val="000000"/>
                </a:solidFill>
                <a:latin typeface="Arial" charset="0"/>
                <a:ea typeface="Verdana" pitchFamily="34" charset="0"/>
                <a:cs typeface="Verdana" pitchFamily="34" charset="0"/>
              </a:rPr>
              <a:t>with </a:t>
            </a:r>
          </a:p>
          <a:p>
            <a:pPr lvl="0" algn="just" defTabSz="457200" fontAlgn="base">
              <a:spcBef>
                <a:spcPct val="0"/>
              </a:spcBef>
              <a:spcAft>
                <a:spcPct val="0"/>
              </a:spcAft>
            </a:pPr>
            <a:r>
              <a:rPr lang="en-GB" altLang="en-US" sz="1200" dirty="0" smtClean="0">
                <a:solidFill>
                  <a:srgbClr val="000000"/>
                </a:solidFill>
                <a:latin typeface="Arial" charset="0"/>
                <a:ea typeface="Verdana" pitchFamily="34" charset="0"/>
                <a:cs typeface="Verdana" pitchFamily="34" charset="0"/>
              </a:rPr>
              <a:t>prudential </a:t>
            </a:r>
            <a:r>
              <a:rPr lang="en-GB" altLang="en-US" sz="1200" dirty="0">
                <a:solidFill>
                  <a:srgbClr val="000000"/>
                </a:solidFill>
                <a:latin typeface="Arial" charset="0"/>
                <a:ea typeface="Verdana" pitchFamily="34" charset="0"/>
                <a:cs typeface="Verdana" pitchFamily="34" charset="0"/>
              </a:rPr>
              <a:t>borrowing principles. Borrowing must be </a:t>
            </a:r>
            <a:r>
              <a:rPr lang="en-GB" altLang="en-US" sz="1200" dirty="0" smtClean="0">
                <a:solidFill>
                  <a:srgbClr val="000000"/>
                </a:solidFill>
                <a:latin typeface="Arial" charset="0"/>
                <a:ea typeface="Verdana" pitchFamily="34" charset="0"/>
                <a:cs typeface="Verdana" pitchFamily="34" charset="0"/>
              </a:rPr>
              <a:t>affordable</a:t>
            </a:r>
            <a:r>
              <a:rPr lang="en-GB" altLang="en-US" sz="1200" dirty="0">
                <a:solidFill>
                  <a:srgbClr val="000000"/>
                </a:solidFill>
                <a:latin typeface="Arial" charset="0"/>
                <a:ea typeface="Verdana" pitchFamily="34" charset="0"/>
                <a:cs typeface="Verdana" pitchFamily="34" charset="0"/>
              </a:rPr>
              <a:t>, </a:t>
            </a:r>
            <a:endParaRPr lang="en-GB" altLang="en-US" sz="1200" dirty="0" smtClean="0">
              <a:solidFill>
                <a:srgbClr val="000000"/>
              </a:solidFill>
              <a:latin typeface="Arial" charset="0"/>
              <a:ea typeface="Verdana" pitchFamily="34" charset="0"/>
              <a:cs typeface="Verdana" pitchFamily="34" charset="0"/>
            </a:endParaRPr>
          </a:p>
          <a:p>
            <a:pPr lvl="0" algn="just" defTabSz="457200" fontAlgn="base">
              <a:spcBef>
                <a:spcPct val="0"/>
              </a:spcBef>
              <a:spcAft>
                <a:spcPct val="0"/>
              </a:spcAft>
            </a:pPr>
            <a:r>
              <a:rPr lang="en-GB" altLang="en-US" sz="1200" dirty="0" smtClean="0">
                <a:solidFill>
                  <a:srgbClr val="000000"/>
                </a:solidFill>
                <a:latin typeface="Arial" charset="0"/>
                <a:ea typeface="Verdana" pitchFamily="34" charset="0"/>
                <a:cs typeface="Verdana" pitchFamily="34" charset="0"/>
              </a:rPr>
              <a:t>sustainable </a:t>
            </a:r>
            <a:r>
              <a:rPr lang="en-GB" altLang="en-US" sz="1200" dirty="0">
                <a:solidFill>
                  <a:srgbClr val="000000"/>
                </a:solidFill>
                <a:latin typeface="Arial" charset="0"/>
                <a:ea typeface="Verdana" pitchFamily="34" charset="0"/>
                <a:cs typeface="Verdana" pitchFamily="34" charset="0"/>
              </a:rPr>
              <a:t>and prudent.  Schemes will need </a:t>
            </a:r>
            <a:r>
              <a:rPr lang="en-GB" altLang="en-US" sz="1200" dirty="0" smtClean="0">
                <a:solidFill>
                  <a:srgbClr val="000000"/>
                </a:solidFill>
                <a:latin typeface="Arial" charset="0"/>
                <a:ea typeface="Verdana" pitchFamily="34" charset="0"/>
                <a:cs typeface="Verdana" pitchFamily="34" charset="0"/>
              </a:rPr>
              <a:t>to be </a:t>
            </a:r>
            <a:r>
              <a:rPr lang="en-GB" altLang="en-US" sz="1200" dirty="0">
                <a:solidFill>
                  <a:srgbClr val="000000"/>
                </a:solidFill>
                <a:latin typeface="Arial" charset="0"/>
                <a:ea typeface="Verdana" pitchFamily="34" charset="0"/>
                <a:cs typeface="Verdana" pitchFamily="34" charset="0"/>
              </a:rPr>
              <a:t>supported </a:t>
            </a:r>
            <a:endParaRPr lang="en-GB" altLang="en-US" sz="1200" dirty="0" smtClean="0">
              <a:solidFill>
                <a:srgbClr val="000000"/>
              </a:solidFill>
              <a:latin typeface="Arial" charset="0"/>
              <a:ea typeface="Verdana" pitchFamily="34" charset="0"/>
              <a:cs typeface="Verdana" pitchFamily="34" charset="0"/>
            </a:endParaRPr>
          </a:p>
          <a:p>
            <a:pPr lvl="0" algn="just" defTabSz="457200" fontAlgn="base">
              <a:spcBef>
                <a:spcPct val="0"/>
              </a:spcBef>
              <a:spcAft>
                <a:spcPct val="0"/>
              </a:spcAft>
            </a:pPr>
            <a:r>
              <a:rPr lang="en-GB" altLang="en-US" sz="1200" dirty="0" smtClean="0">
                <a:solidFill>
                  <a:srgbClr val="000000"/>
                </a:solidFill>
                <a:latin typeface="Arial" charset="0"/>
                <a:ea typeface="Verdana" pitchFamily="34" charset="0"/>
                <a:cs typeface="Verdana" pitchFamily="34" charset="0"/>
              </a:rPr>
              <a:t>by </a:t>
            </a:r>
            <a:r>
              <a:rPr lang="en-GB" altLang="en-US" sz="1200" dirty="0">
                <a:solidFill>
                  <a:srgbClr val="000000"/>
                </a:solidFill>
                <a:latin typeface="Arial" charset="0"/>
                <a:ea typeface="Verdana" pitchFamily="34" charset="0"/>
                <a:cs typeface="Verdana" pitchFamily="34" charset="0"/>
              </a:rPr>
              <a:t>a robust business case which </a:t>
            </a:r>
            <a:r>
              <a:rPr lang="en-GB" altLang="en-US" sz="1200" dirty="0" smtClean="0">
                <a:solidFill>
                  <a:srgbClr val="000000"/>
                </a:solidFill>
                <a:latin typeface="Arial" charset="0"/>
                <a:ea typeface="Verdana" pitchFamily="34" charset="0"/>
                <a:cs typeface="Verdana" pitchFamily="34" charset="0"/>
              </a:rPr>
              <a:t>demonstrates </a:t>
            </a:r>
            <a:r>
              <a:rPr lang="en-GB" altLang="en-US" sz="1200" dirty="0">
                <a:solidFill>
                  <a:srgbClr val="000000"/>
                </a:solidFill>
                <a:latin typeface="Arial" charset="0"/>
                <a:ea typeface="Verdana" pitchFamily="34" charset="0"/>
                <a:cs typeface="Verdana" pitchFamily="34" charset="0"/>
              </a:rPr>
              <a:t>payback </a:t>
            </a:r>
            <a:r>
              <a:rPr lang="en-GB" altLang="en-US" sz="1200" dirty="0" smtClean="0">
                <a:solidFill>
                  <a:srgbClr val="000000"/>
                </a:solidFill>
                <a:latin typeface="Arial" charset="0"/>
                <a:ea typeface="Verdana" pitchFamily="34" charset="0"/>
                <a:cs typeface="Verdana" pitchFamily="34" charset="0"/>
              </a:rPr>
              <a:t>over</a:t>
            </a:r>
          </a:p>
          <a:p>
            <a:pPr lvl="0" algn="just" defTabSz="457200" fontAlgn="base">
              <a:spcBef>
                <a:spcPct val="0"/>
              </a:spcBef>
              <a:spcAft>
                <a:spcPct val="0"/>
              </a:spcAft>
            </a:pPr>
            <a:r>
              <a:rPr lang="en-GB" altLang="en-US" sz="1200" dirty="0" smtClean="0">
                <a:solidFill>
                  <a:srgbClr val="000000"/>
                </a:solidFill>
                <a:latin typeface="Arial" charset="0"/>
                <a:ea typeface="Verdana" pitchFamily="34" charset="0"/>
                <a:cs typeface="Verdana" pitchFamily="34" charset="0"/>
              </a:rPr>
              <a:t>the </a:t>
            </a:r>
            <a:r>
              <a:rPr lang="en-GB" altLang="en-US" sz="1200" dirty="0">
                <a:solidFill>
                  <a:srgbClr val="000000"/>
                </a:solidFill>
                <a:latin typeface="Arial" charset="0"/>
                <a:ea typeface="Verdana" pitchFamily="34" charset="0"/>
                <a:cs typeface="Verdana" pitchFamily="34" charset="0"/>
              </a:rPr>
              <a:t>life of the project and </a:t>
            </a:r>
            <a:r>
              <a:rPr lang="en-GB" altLang="en-US" sz="1200" dirty="0" smtClean="0">
                <a:solidFill>
                  <a:srgbClr val="000000"/>
                </a:solidFill>
                <a:latin typeface="Arial" charset="0"/>
                <a:ea typeface="Verdana" pitchFamily="34" charset="0"/>
                <a:cs typeface="Verdana" pitchFamily="34" charset="0"/>
              </a:rPr>
              <a:t>which would </a:t>
            </a:r>
            <a:r>
              <a:rPr lang="en-GB" altLang="en-US" sz="1200" dirty="0">
                <a:solidFill>
                  <a:srgbClr val="000000"/>
                </a:solidFill>
                <a:latin typeface="Arial" charset="0"/>
                <a:ea typeface="Verdana" pitchFamily="34" charset="0"/>
                <a:cs typeface="Verdana" pitchFamily="34" charset="0"/>
              </a:rPr>
              <a:t>justify </a:t>
            </a:r>
            <a:r>
              <a:rPr lang="en-GB" altLang="en-US" sz="1200" dirty="0" smtClean="0">
                <a:solidFill>
                  <a:srgbClr val="000000"/>
                </a:solidFill>
                <a:latin typeface="Arial" charset="0"/>
                <a:ea typeface="Verdana" pitchFamily="34" charset="0"/>
                <a:cs typeface="Verdana" pitchFamily="34" charset="0"/>
              </a:rPr>
              <a:t>additional</a:t>
            </a:r>
          </a:p>
          <a:p>
            <a:pPr lvl="0" algn="just" defTabSz="457200" fontAlgn="base">
              <a:spcBef>
                <a:spcPct val="0"/>
              </a:spcBef>
              <a:spcAft>
                <a:spcPct val="0"/>
              </a:spcAft>
            </a:pPr>
            <a:r>
              <a:rPr lang="en-GB" altLang="en-US" sz="1200" dirty="0" smtClean="0">
                <a:solidFill>
                  <a:srgbClr val="000000"/>
                </a:solidFill>
                <a:latin typeface="Arial" charset="0"/>
                <a:ea typeface="Verdana" pitchFamily="34" charset="0"/>
                <a:cs typeface="Verdana" pitchFamily="34" charset="0"/>
              </a:rPr>
              <a:t>borrowing </a:t>
            </a:r>
            <a:r>
              <a:rPr lang="en-GB" altLang="en-US" sz="1200" dirty="0">
                <a:solidFill>
                  <a:srgbClr val="000000"/>
                </a:solidFill>
                <a:latin typeface="Arial" charset="0"/>
                <a:ea typeface="Verdana" pitchFamily="34" charset="0"/>
                <a:cs typeface="Verdana" pitchFamily="34" charset="0"/>
              </a:rPr>
              <a:t>and revenue cost.</a:t>
            </a:r>
          </a:p>
          <a:p>
            <a:pPr lvl="0" algn="just" defTabSz="457200" fontAlgn="base">
              <a:spcBef>
                <a:spcPct val="0"/>
              </a:spcBef>
              <a:spcAft>
                <a:spcPct val="0"/>
              </a:spcAft>
            </a:pPr>
            <a:endParaRPr lang="en-GB" altLang="en-US" sz="900" dirty="0">
              <a:solidFill>
                <a:srgbClr val="000000"/>
              </a:solidFill>
              <a:latin typeface="Arial" charset="0"/>
              <a:ea typeface="Verdana" pitchFamily="34" charset="0"/>
              <a:cs typeface="Verdana" pitchFamily="34" charset="0"/>
            </a:endParaRPr>
          </a:p>
          <a:p>
            <a:pPr lvl="0" algn="just" defTabSz="457200" fontAlgn="base">
              <a:spcBef>
                <a:spcPct val="0"/>
              </a:spcBef>
              <a:spcAft>
                <a:spcPct val="0"/>
              </a:spcAft>
            </a:pPr>
            <a:r>
              <a:rPr lang="en-GB" sz="1200" dirty="0">
                <a:solidFill>
                  <a:prstClr val="black"/>
                </a:solidFill>
                <a:latin typeface="Arial" charset="0"/>
                <a:ea typeface="ＭＳ Ｐゴシック" pitchFamily="34" charset="-128"/>
              </a:rPr>
              <a:t>As part of the Government review of the Prudential </a:t>
            </a:r>
            <a:r>
              <a:rPr lang="en-GB" sz="1200" dirty="0" smtClean="0">
                <a:solidFill>
                  <a:prstClr val="black"/>
                </a:solidFill>
                <a:latin typeface="Arial" charset="0"/>
                <a:ea typeface="ＭＳ Ｐゴシック" pitchFamily="34" charset="-128"/>
              </a:rPr>
              <a:t>Framework</a:t>
            </a:r>
          </a:p>
          <a:p>
            <a:pPr lvl="0" algn="just" defTabSz="457200" fontAlgn="base">
              <a:spcBef>
                <a:spcPct val="0"/>
              </a:spcBef>
              <a:spcAft>
                <a:spcPct val="0"/>
              </a:spcAft>
            </a:pPr>
            <a:r>
              <a:rPr lang="en-GB" sz="1200" dirty="0" smtClean="0">
                <a:solidFill>
                  <a:prstClr val="black"/>
                </a:solidFill>
                <a:latin typeface="Arial" charset="0"/>
                <a:ea typeface="ＭＳ Ｐゴシック" pitchFamily="34" charset="-128"/>
              </a:rPr>
              <a:t>local </a:t>
            </a:r>
            <a:r>
              <a:rPr lang="en-GB" sz="1200" dirty="0">
                <a:solidFill>
                  <a:prstClr val="black"/>
                </a:solidFill>
                <a:latin typeface="Arial" charset="0"/>
                <a:ea typeface="ＭＳ Ｐゴシック" pitchFamily="34" charset="-128"/>
              </a:rPr>
              <a:t>authorities will need to be better at explaining why, not </a:t>
            </a:r>
            <a:r>
              <a:rPr lang="en-GB" sz="1200" dirty="0" smtClean="0">
                <a:solidFill>
                  <a:prstClr val="black"/>
                </a:solidFill>
                <a:latin typeface="Arial" charset="0"/>
                <a:ea typeface="ＭＳ Ｐゴシック" pitchFamily="34" charset="-128"/>
              </a:rPr>
              <a:t>just</a:t>
            </a:r>
          </a:p>
          <a:p>
            <a:pPr lvl="0" algn="just" defTabSz="457200" fontAlgn="base">
              <a:spcBef>
                <a:spcPct val="0"/>
              </a:spcBef>
              <a:spcAft>
                <a:spcPct val="0"/>
              </a:spcAft>
            </a:pPr>
            <a:r>
              <a:rPr lang="en-GB" sz="1200" dirty="0" smtClean="0">
                <a:solidFill>
                  <a:prstClr val="black"/>
                </a:solidFill>
                <a:latin typeface="Arial" charset="0"/>
                <a:ea typeface="ＭＳ Ｐゴシック" pitchFamily="34" charset="-128"/>
              </a:rPr>
              <a:t>what </a:t>
            </a:r>
            <a:r>
              <a:rPr lang="en-GB" sz="1200" dirty="0">
                <a:solidFill>
                  <a:prstClr val="black"/>
                </a:solidFill>
                <a:latin typeface="Arial" charset="0"/>
                <a:ea typeface="ＭＳ Ｐゴシック" pitchFamily="34" charset="-128"/>
              </a:rPr>
              <a:t>they are doing with their investment activity,  needing </a:t>
            </a:r>
            <a:r>
              <a:rPr lang="en-GB" sz="1200" dirty="0" smtClean="0">
                <a:solidFill>
                  <a:prstClr val="black"/>
                </a:solidFill>
                <a:latin typeface="Arial" charset="0"/>
                <a:ea typeface="ＭＳ Ｐゴシック" pitchFamily="34" charset="-128"/>
              </a:rPr>
              <a:t>to </a:t>
            </a:r>
          </a:p>
          <a:p>
            <a:pPr lvl="0" algn="just" defTabSz="457200" fontAlgn="base">
              <a:spcBef>
                <a:spcPct val="0"/>
              </a:spcBef>
              <a:spcAft>
                <a:spcPct val="0"/>
              </a:spcAft>
            </a:pPr>
            <a:r>
              <a:rPr lang="en-GB" sz="1200" dirty="0" smtClean="0">
                <a:solidFill>
                  <a:prstClr val="black"/>
                </a:solidFill>
                <a:latin typeface="Arial" charset="0"/>
                <a:ea typeface="ＭＳ Ｐゴシック" pitchFamily="34" charset="-128"/>
              </a:rPr>
              <a:t>demonstrate </a:t>
            </a:r>
            <a:r>
              <a:rPr lang="en-GB" sz="1200" dirty="0">
                <a:solidFill>
                  <a:prstClr val="black"/>
                </a:solidFill>
                <a:latin typeface="Arial" charset="0"/>
                <a:ea typeface="ＭＳ Ｐゴシック" pitchFamily="34" charset="-128"/>
              </a:rPr>
              <a:t>more transparency and openness in how good </a:t>
            </a:r>
            <a:r>
              <a:rPr lang="en-GB" sz="1200" dirty="0" smtClean="0">
                <a:solidFill>
                  <a:prstClr val="black"/>
                </a:solidFill>
                <a:latin typeface="Arial" charset="0"/>
                <a:ea typeface="ＭＳ Ｐゴシック" pitchFamily="34" charset="-128"/>
              </a:rPr>
              <a:t>governance</a:t>
            </a:r>
          </a:p>
          <a:p>
            <a:pPr lvl="0" algn="just" defTabSz="457200" fontAlgn="base">
              <a:spcBef>
                <a:spcPct val="0"/>
              </a:spcBef>
              <a:spcAft>
                <a:spcPct val="0"/>
              </a:spcAft>
            </a:pPr>
            <a:r>
              <a:rPr lang="en-GB" sz="1200" dirty="0" smtClean="0">
                <a:solidFill>
                  <a:prstClr val="black"/>
                </a:solidFill>
                <a:latin typeface="Arial" charset="0"/>
                <a:ea typeface="ＭＳ Ｐゴシック" pitchFamily="34" charset="-128"/>
              </a:rPr>
              <a:t>and </a:t>
            </a:r>
            <a:r>
              <a:rPr lang="en-GB" sz="1200" dirty="0">
                <a:solidFill>
                  <a:prstClr val="black"/>
                </a:solidFill>
                <a:latin typeface="Arial" charset="0"/>
                <a:ea typeface="ＭＳ Ｐゴシック" pitchFamily="34" charset="-128"/>
              </a:rPr>
              <a:t>democratic accountability have been exercised.</a:t>
            </a:r>
            <a:endParaRPr lang="en-GB" altLang="en-US" sz="1200" dirty="0">
              <a:solidFill>
                <a:srgbClr val="FF0000"/>
              </a:solidFill>
              <a:latin typeface="Arial" charset="0"/>
              <a:ea typeface="Verdana" pitchFamily="34" charset="0"/>
            </a:endParaRPr>
          </a:p>
          <a:p>
            <a:pPr lvl="0" algn="just"/>
            <a:endParaRPr lang="en-GB" altLang="en-US" sz="1200" dirty="0" smtClean="0">
              <a:solidFill>
                <a:prstClr val="black"/>
              </a:solidFill>
              <a:latin typeface="Arial" charset="0"/>
              <a:ea typeface="Verdana" pitchFamily="34" charset="0"/>
              <a:cs typeface="Verdana" pitchFamily="34" charset="0"/>
            </a:endParaRPr>
          </a:p>
          <a:p>
            <a:pPr algn="just"/>
            <a:r>
              <a:rPr lang="en-GB" altLang="en-US" sz="1200" dirty="0" smtClean="0">
                <a:solidFill>
                  <a:prstClr val="black"/>
                </a:solidFill>
                <a:latin typeface="Arial" charset="0"/>
                <a:ea typeface="Verdana" pitchFamily="34" charset="0"/>
                <a:cs typeface="Verdana" pitchFamily="34" charset="0"/>
              </a:rPr>
              <a:t>  </a:t>
            </a:r>
            <a:endParaRPr lang="en-GB" sz="1200" dirty="0"/>
          </a:p>
          <a:p>
            <a:pPr lvl="0" algn="just" defTabSz="457200" fontAlgn="base">
              <a:spcBef>
                <a:spcPct val="0"/>
              </a:spcBef>
              <a:spcAft>
                <a:spcPct val="0"/>
              </a:spcAft>
            </a:pPr>
            <a:endParaRPr lang="en-GB" sz="1200" dirty="0">
              <a:solidFill>
                <a:srgbClr val="FF0000"/>
              </a:solidFill>
              <a:latin typeface="Arial" charset="0"/>
              <a:ea typeface="ＭＳ Ｐゴシック" pitchFamily="34" charset="-128"/>
            </a:endParaRPr>
          </a:p>
        </p:txBody>
      </p:sp>
      <p:graphicFrame>
        <p:nvGraphicFramePr>
          <p:cNvPr id="7" name="Diagram 6"/>
          <p:cNvGraphicFramePr/>
          <p:nvPr>
            <p:extLst>
              <p:ext uri="{D42A27DB-BD31-4B8C-83A1-F6EECF244321}">
                <p14:modId xmlns:p14="http://schemas.microsoft.com/office/powerpoint/2010/main" val="570080592"/>
              </p:ext>
            </p:extLst>
          </p:nvPr>
        </p:nvGraphicFramePr>
        <p:xfrm>
          <a:off x="4476463" y="1178640"/>
          <a:ext cx="4667537"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28488" y="116632"/>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North East Lincolnshire Council Capital Programme</a:t>
            </a:r>
            <a:endParaRPr lang="en-GB" b="1" dirty="0">
              <a:latin typeface="Arial" panose="020B0604020202020204" pitchFamily="34" charset="0"/>
              <a:cs typeface="Arial" panose="020B0604020202020204" pitchFamily="34" charset="0"/>
            </a:endParaRPr>
          </a:p>
        </p:txBody>
      </p:sp>
      <p:sp>
        <p:nvSpPr>
          <p:cNvPr id="5" name="TextBox 4"/>
          <p:cNvSpPr txBox="1"/>
          <p:nvPr/>
        </p:nvSpPr>
        <p:spPr>
          <a:xfrm>
            <a:off x="8676456" y="6579240"/>
            <a:ext cx="467544" cy="307777"/>
          </a:xfrm>
          <a:prstGeom prst="rect">
            <a:avLst/>
          </a:prstGeom>
          <a:noFill/>
        </p:spPr>
        <p:txBody>
          <a:bodyPr wrap="square" rtlCol="0">
            <a:spAutoFit/>
          </a:bodyPr>
          <a:lstStyle/>
          <a:p>
            <a:pPr algn="ctr"/>
            <a:r>
              <a:rPr lang="en-GB" sz="1400" dirty="0" smtClean="0"/>
              <a:t>13</a:t>
            </a:r>
            <a:endParaRPr lang="en-GB" sz="1400" dirty="0"/>
          </a:p>
        </p:txBody>
      </p:sp>
      <p:sp>
        <p:nvSpPr>
          <p:cNvPr id="2" name="TextBox 1"/>
          <p:cNvSpPr txBox="1"/>
          <p:nvPr/>
        </p:nvSpPr>
        <p:spPr>
          <a:xfrm>
            <a:off x="5796136" y="4797152"/>
            <a:ext cx="936104" cy="553998"/>
          </a:xfrm>
          <a:prstGeom prst="rect">
            <a:avLst/>
          </a:prstGeom>
          <a:noFill/>
        </p:spPr>
        <p:txBody>
          <a:bodyPr wrap="square" rtlCol="0">
            <a:spAutoFit/>
          </a:bodyPr>
          <a:lstStyle/>
          <a:p>
            <a:pPr algn="ctr"/>
            <a:r>
              <a:rPr lang="en-GB" sz="1000" b="1" dirty="0" smtClean="0">
                <a:solidFill>
                  <a:schemeClr val="bg1"/>
                </a:solidFill>
              </a:rPr>
              <a:t>Specific Loans (SALIX)</a:t>
            </a:r>
          </a:p>
          <a:p>
            <a:pPr algn="ctr"/>
            <a:r>
              <a:rPr lang="en-GB" sz="1000" b="1" dirty="0" smtClean="0">
                <a:solidFill>
                  <a:schemeClr val="bg1"/>
                </a:solidFill>
              </a:rPr>
              <a:t>£0.5m</a:t>
            </a:r>
            <a:endParaRPr lang="en-GB" sz="1000" b="1" dirty="0">
              <a:solidFill>
                <a:schemeClr val="bg1"/>
              </a:solidFill>
            </a:endParaRPr>
          </a:p>
        </p:txBody>
      </p:sp>
    </p:spTree>
    <p:extLst>
      <p:ext uri="{BB962C8B-B14F-4D97-AF65-F5344CB8AC3E}">
        <p14:creationId xmlns:p14="http://schemas.microsoft.com/office/powerpoint/2010/main" val="109291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6456" y="6579240"/>
            <a:ext cx="467544" cy="307777"/>
          </a:xfrm>
          <a:prstGeom prst="rect">
            <a:avLst/>
          </a:prstGeom>
          <a:noFill/>
        </p:spPr>
        <p:txBody>
          <a:bodyPr wrap="square" rtlCol="0">
            <a:spAutoFit/>
          </a:bodyPr>
          <a:lstStyle/>
          <a:p>
            <a:pPr algn="ctr"/>
            <a:r>
              <a:rPr lang="en-GB" sz="1400" dirty="0" smtClean="0"/>
              <a:t>14</a:t>
            </a:r>
            <a:endParaRPr lang="en-GB" sz="1400" dirty="0"/>
          </a:p>
        </p:txBody>
      </p:sp>
      <p:pic>
        <p:nvPicPr>
          <p:cNvPr id="5"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6974" y="105864"/>
            <a:ext cx="7210052" cy="664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805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76456" y="6579240"/>
            <a:ext cx="467544" cy="307777"/>
          </a:xfrm>
          <a:prstGeom prst="rect">
            <a:avLst/>
          </a:prstGeom>
          <a:noFill/>
        </p:spPr>
        <p:txBody>
          <a:bodyPr wrap="square" rtlCol="0">
            <a:spAutoFit/>
          </a:bodyPr>
          <a:lstStyle/>
          <a:p>
            <a:pPr algn="ctr"/>
            <a:r>
              <a:rPr lang="en-GB" sz="1400" dirty="0" smtClean="0"/>
              <a:t>15</a:t>
            </a:r>
            <a:endParaRPr lang="en-GB" sz="1400" dirty="0"/>
          </a:p>
        </p:txBody>
      </p:sp>
      <p:pic>
        <p:nvPicPr>
          <p:cNvPr id="7" name="Picture 3"/>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68892" y="333560"/>
            <a:ext cx="7406217" cy="619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44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0"/>
            <a:ext cx="5436096" cy="5589240"/>
          </a:xfrm>
          <a:prstGeom prst="rect">
            <a:avLst/>
          </a:prstGeom>
        </p:spPr>
      </p:pic>
      <p:sp>
        <p:nvSpPr>
          <p:cNvPr id="9" name="TextBox 8"/>
          <p:cNvSpPr txBox="1"/>
          <p:nvPr/>
        </p:nvSpPr>
        <p:spPr>
          <a:xfrm>
            <a:off x="59954" y="1594291"/>
            <a:ext cx="5049663" cy="1200329"/>
          </a:xfrm>
          <a:prstGeom prst="rect">
            <a:avLst/>
          </a:prstGeom>
          <a:noFill/>
        </p:spPr>
        <p:txBody>
          <a:bodyPr wrap="square" rtlCol="0">
            <a:spAutoFit/>
          </a:bodyPr>
          <a:lstStyle/>
          <a:p>
            <a:r>
              <a:rPr lang="en-GB" sz="3600" b="1" dirty="0" smtClean="0">
                <a:solidFill>
                  <a:prstClr val="black"/>
                </a:solidFill>
                <a:latin typeface="Arial" panose="020B0604020202020204" pitchFamily="34" charset="0"/>
                <a:cs typeface="Arial" panose="020B0604020202020204" pitchFamily="34" charset="0"/>
              </a:rPr>
              <a:t>Revenue Budget</a:t>
            </a:r>
          </a:p>
          <a:p>
            <a:r>
              <a:rPr lang="en-GB" sz="3600" b="1" dirty="0" smtClean="0">
                <a:solidFill>
                  <a:prstClr val="black"/>
                </a:solidFill>
                <a:latin typeface="Arial" panose="020B0604020202020204" pitchFamily="34" charset="0"/>
                <a:cs typeface="Arial" panose="020B0604020202020204" pitchFamily="34" charset="0"/>
              </a:rPr>
              <a:t>2018/2019 – 2020/2021</a:t>
            </a:r>
            <a:endParaRPr lang="en-GB" sz="36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8676456" y="6579240"/>
            <a:ext cx="467544" cy="307777"/>
          </a:xfrm>
          <a:prstGeom prst="rect">
            <a:avLst/>
          </a:prstGeom>
          <a:noFill/>
        </p:spPr>
        <p:txBody>
          <a:bodyPr wrap="square" rtlCol="0">
            <a:spAutoFit/>
          </a:bodyPr>
          <a:lstStyle/>
          <a:p>
            <a:pPr algn="ctr"/>
            <a:r>
              <a:rPr lang="en-GB" sz="1400" dirty="0" smtClean="0"/>
              <a:t>16</a:t>
            </a:r>
            <a:endParaRPr lang="en-GB" sz="1400" dirty="0"/>
          </a:p>
        </p:txBody>
      </p:sp>
    </p:spTree>
    <p:extLst>
      <p:ext uri="{BB962C8B-B14F-4D97-AF65-F5344CB8AC3E}">
        <p14:creationId xmlns:p14="http://schemas.microsoft.com/office/powerpoint/2010/main" val="309035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8488" y="116632"/>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North East Lincolnshire Council Revenue Budget </a:t>
            </a:r>
            <a:endParaRPr lang="en-GB" b="1"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763009242"/>
              </p:ext>
            </p:extLst>
          </p:nvPr>
        </p:nvGraphicFramePr>
        <p:xfrm>
          <a:off x="251520" y="620688"/>
          <a:ext cx="8424936" cy="589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676456" y="6579240"/>
            <a:ext cx="467544" cy="307777"/>
          </a:xfrm>
          <a:prstGeom prst="rect">
            <a:avLst/>
          </a:prstGeom>
          <a:noFill/>
        </p:spPr>
        <p:txBody>
          <a:bodyPr wrap="square" rtlCol="0">
            <a:spAutoFit/>
          </a:bodyPr>
          <a:lstStyle/>
          <a:p>
            <a:pPr algn="ctr"/>
            <a:r>
              <a:rPr lang="en-GB" sz="1400" dirty="0" smtClean="0"/>
              <a:t>17</a:t>
            </a:r>
            <a:endParaRPr lang="en-GB" sz="1400" dirty="0"/>
          </a:p>
        </p:txBody>
      </p:sp>
    </p:spTree>
    <p:extLst>
      <p:ext uri="{BB962C8B-B14F-4D97-AF65-F5344CB8AC3E}">
        <p14:creationId xmlns:p14="http://schemas.microsoft.com/office/powerpoint/2010/main" val="3010826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8488" y="116632"/>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North East Lincolnshire Council Revenue Budget </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128487" y="485964"/>
            <a:ext cx="8833683" cy="600164"/>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The information set out in this section is presented in two ways. The first is objectively; which is based around department expenditure and then broken down into services and </a:t>
            </a:r>
            <a:r>
              <a:rPr lang="en-GB" sz="1100" dirty="0" smtClean="0">
                <a:latin typeface="Arial" panose="020B0604020202020204" pitchFamily="34" charset="0"/>
                <a:cs typeface="Arial" panose="020B0604020202020204" pitchFamily="34" charset="0"/>
              </a:rPr>
              <a:t>teams. </a:t>
            </a:r>
            <a:r>
              <a:rPr lang="en-US" sz="1100" dirty="0">
                <a:latin typeface="Arial" panose="020B0604020202020204" pitchFamily="34" charset="0"/>
                <a:cs typeface="Arial" panose="020B0604020202020204" pitchFamily="34" charset="0"/>
              </a:rPr>
              <a:t>The second presentation of data is subjectively; where expenditure and income is presented by the type of expenditure or income. The </a:t>
            </a:r>
            <a:r>
              <a:rPr lang="en-US" sz="1100" dirty="0" err="1">
                <a:latin typeface="Arial" panose="020B0604020202020204" pitchFamily="34" charset="0"/>
                <a:cs typeface="Arial" panose="020B0604020202020204" pitchFamily="34" charset="0"/>
              </a:rPr>
              <a:t>categorisation</a:t>
            </a:r>
            <a:r>
              <a:rPr lang="en-US" sz="1100" dirty="0">
                <a:latin typeface="Arial" panose="020B0604020202020204" pitchFamily="34" charset="0"/>
                <a:cs typeface="Arial" panose="020B0604020202020204" pitchFamily="34" charset="0"/>
              </a:rPr>
              <a:t> of this expenditure is explained as follows:</a:t>
            </a:r>
            <a:endParaRPr lang="en-GB" sz="11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77310564"/>
              </p:ext>
            </p:extLst>
          </p:nvPr>
        </p:nvGraphicFramePr>
        <p:xfrm>
          <a:off x="190003" y="1107113"/>
          <a:ext cx="8710652" cy="5330285"/>
        </p:xfrm>
        <a:graphic>
          <a:graphicData uri="http://schemas.openxmlformats.org/drawingml/2006/table">
            <a:tbl>
              <a:tblPr/>
              <a:tblGrid>
                <a:gridCol w="1975547"/>
                <a:gridCol w="138415"/>
                <a:gridCol w="5992701"/>
                <a:gridCol w="603989"/>
              </a:tblGrid>
              <a:tr h="190104">
                <a:tc gridSpan="2">
                  <a:txBody>
                    <a:bodyPr/>
                    <a:lstStyle/>
                    <a:p>
                      <a:pPr algn="l" fontAlgn="ctr"/>
                      <a:r>
                        <a:rPr lang="en-US" sz="1200" b="1" i="0" u="sng" strike="noStrike" dirty="0">
                          <a:solidFill>
                            <a:srgbClr val="000000"/>
                          </a:solidFill>
                          <a:effectLst/>
                          <a:latin typeface="Arial"/>
                        </a:rPr>
                        <a:t>Expenditure</a:t>
                      </a:r>
                      <a:endParaRPr lang="en-GB" sz="1200" b="1" i="0" u="sng" strike="noStrike" dirty="0">
                        <a:solidFill>
                          <a:srgbClr val="000000"/>
                        </a:solidFill>
                        <a:effectLst/>
                        <a:latin typeface="Arial"/>
                      </a:endParaRPr>
                    </a:p>
                  </a:txBody>
                  <a:tcPr marL="8073" marR="8073" marT="8073" marB="0" anchor="ctr">
                    <a:lnL>
                      <a:noFill/>
                    </a:lnL>
                    <a:lnR>
                      <a:noFill/>
                    </a:lnR>
                    <a:lnT>
                      <a:noFill/>
                    </a:lnT>
                    <a:lnB>
                      <a:noFill/>
                    </a:lnB>
                  </a:tcPr>
                </a:tc>
                <a:tc hMerge="1">
                  <a:txBody>
                    <a:bodyPr/>
                    <a:lstStyle/>
                    <a:p>
                      <a:endParaRPr lang="en-GB"/>
                    </a:p>
                  </a:txBody>
                  <a:tcPr/>
                </a:tc>
                <a:tc>
                  <a:txBody>
                    <a:bodyPr/>
                    <a:lstStyle/>
                    <a:p>
                      <a:pPr algn="l" fontAlgn="ctr"/>
                      <a:endParaRPr lang="en-GB" sz="900" b="0" i="0" u="none" strike="noStrike">
                        <a:solidFill>
                          <a:srgbClr val="000000"/>
                        </a:solidFill>
                        <a:effectLst/>
                        <a:latin typeface="Arial"/>
                      </a:endParaRPr>
                    </a:p>
                  </a:txBody>
                  <a:tcPr marL="8073" marR="8073" marT="8073" marB="0" anchor="ctr">
                    <a:lnL>
                      <a:noFill/>
                    </a:lnL>
                    <a:lnR>
                      <a:noFill/>
                    </a:lnR>
                    <a:lnT>
                      <a:noFill/>
                    </a:lnT>
                    <a:lnB>
                      <a:noFill/>
                    </a:lnB>
                  </a:tcPr>
                </a:tc>
                <a:tc>
                  <a:txBody>
                    <a:bodyPr/>
                    <a:lstStyle/>
                    <a:p>
                      <a:pPr algn="l" fontAlgn="ctr"/>
                      <a:endParaRPr lang="en-GB" sz="900" b="0" i="0" u="none" strike="noStrike">
                        <a:solidFill>
                          <a:srgbClr val="000000"/>
                        </a:solidFill>
                        <a:effectLst/>
                        <a:latin typeface="Arial"/>
                      </a:endParaRPr>
                    </a:p>
                  </a:txBody>
                  <a:tcPr marL="8073" marR="8073" marT="8073" marB="0" anchor="ctr">
                    <a:lnL>
                      <a:noFill/>
                    </a:lnL>
                    <a:lnR>
                      <a:noFill/>
                    </a:lnR>
                    <a:lnT>
                      <a:noFill/>
                    </a:lnT>
                    <a:lnB>
                      <a:noFill/>
                    </a:lnB>
                  </a:tcPr>
                </a:tc>
              </a:tr>
              <a:tr h="389711">
                <a:tc>
                  <a:txBody>
                    <a:bodyPr/>
                    <a:lstStyle/>
                    <a:p>
                      <a:pPr algn="l" fontAlgn="ctr"/>
                      <a:r>
                        <a:rPr lang="en-US" sz="1100" b="0" i="0" u="none" strike="noStrike" dirty="0">
                          <a:solidFill>
                            <a:srgbClr val="000000"/>
                          </a:solidFill>
                          <a:effectLst/>
                          <a:latin typeface="Arial"/>
                        </a:rPr>
                        <a:t>Employees</a:t>
                      </a:r>
                      <a:endParaRPr lang="en-GB" sz="1100" b="0" i="0" u="none" strike="noStrike" dirty="0">
                        <a:solidFill>
                          <a:srgbClr val="000000"/>
                        </a:solidFill>
                        <a:effectLst/>
                        <a:latin typeface="Arial"/>
                      </a:endParaRPr>
                    </a:p>
                  </a:txBody>
                  <a:tcPr marL="8073" marR="8073" marT="8073" marB="0" anchor="ctr">
                    <a:lnL>
                      <a:noFill/>
                    </a:lnL>
                    <a:lnR>
                      <a:noFill/>
                    </a:lnR>
                    <a:lnT>
                      <a:noFill/>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dirty="0">
                          <a:solidFill>
                            <a:srgbClr val="000000"/>
                          </a:solidFill>
                          <a:effectLst/>
                          <a:latin typeface="Arial"/>
                        </a:rPr>
                        <a:t> </a:t>
                      </a:r>
                      <a:endParaRPr lang="en-GB" sz="1100" b="0" i="0" u="none" strike="noStrike" dirty="0">
                        <a:solidFill>
                          <a:srgbClr val="000000"/>
                        </a:solidFill>
                        <a:effectLst/>
                        <a:latin typeface="Arial"/>
                      </a:endParaRPr>
                    </a:p>
                  </a:txBody>
                  <a:tcPr marL="8073" marR="8073" marT="8073" marB="0" anchor="ctr">
                    <a:lnL>
                      <a:noFill/>
                    </a:lnL>
                    <a:lnR>
                      <a:noFill/>
                    </a:lnR>
                    <a:lnT>
                      <a:noFill/>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Pay related items, including salaries, training and recruitment </a:t>
                      </a:r>
                      <a:r>
                        <a:rPr lang="en-US" sz="1100" b="0" i="1" u="none" strike="noStrike" dirty="0">
                          <a:solidFill>
                            <a:srgbClr val="000000"/>
                          </a:solidFill>
                          <a:effectLst/>
                          <a:latin typeface="Arial"/>
                        </a:rPr>
                        <a:t>Note: FTE numbers are budgeted figures and may not be representative of the actual number of employees</a:t>
                      </a:r>
                      <a:endParaRPr lang="en-GB" sz="1100" b="0" i="0" u="none" strike="noStrike" dirty="0">
                        <a:solidFill>
                          <a:srgbClr val="000000"/>
                        </a:solidFill>
                        <a:effectLst/>
                        <a:latin typeface="Arial"/>
                      </a:endParaRPr>
                    </a:p>
                  </a:txBody>
                  <a:tcPr marL="8073" marR="8073" marT="8073" marB="0" anchor="ctr">
                    <a:lnL>
                      <a:noFill/>
                    </a:lnL>
                    <a:lnR>
                      <a:noFill/>
                    </a:lnR>
                    <a:lnT>
                      <a:noFill/>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Premises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Items relating to buildings including, utility bills, repairs and maintenance, and rents</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Transport</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Costs of vehicles including maintenance, fuel bills and SEN transport</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Supplies &amp; Services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The cost of equipment, contracts etc.</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361195">
                <a:tc>
                  <a:txBody>
                    <a:bodyPr/>
                    <a:lstStyle/>
                    <a:p>
                      <a:pPr algn="l" fontAlgn="ctr"/>
                      <a:r>
                        <a:rPr lang="en-US" sz="1100" b="0" i="0" u="none" strike="noStrike">
                          <a:solidFill>
                            <a:srgbClr val="000000"/>
                          </a:solidFill>
                          <a:effectLst/>
                          <a:latin typeface="Arial"/>
                        </a:rPr>
                        <a:t>Third Party Payments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Payments that the council makes to other companies/authorities for services carried out on our behalf</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Transfer Payments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Payments we make on behalf of others e.g. Housing Benefits</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418227">
                <a:tc>
                  <a:txBody>
                    <a:bodyPr/>
                    <a:lstStyle/>
                    <a:p>
                      <a:pPr algn="l" fontAlgn="ctr"/>
                      <a:r>
                        <a:rPr lang="en-US" sz="1100" b="0" i="0" u="none" strike="noStrike">
                          <a:solidFill>
                            <a:srgbClr val="000000"/>
                          </a:solidFill>
                          <a:effectLst/>
                          <a:latin typeface="Arial"/>
                        </a:rPr>
                        <a:t>Support Services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Accounting recharge entry, where rechargeable support service departments carry out  work and requires reimbursement</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Capital Financing Costs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Revenue expenditure that is to be spent/related to the capital </a:t>
                      </a:r>
                      <a:r>
                        <a:rPr lang="en-US" sz="1100" b="0" i="0" u="none" strike="noStrike" dirty="0" err="1">
                          <a:solidFill>
                            <a:srgbClr val="000000"/>
                          </a:solidFill>
                          <a:effectLst/>
                          <a:latin typeface="Arial"/>
                        </a:rPr>
                        <a:t>programme</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176796">
                <a:tc>
                  <a:txBody>
                    <a:bodyPr/>
                    <a:lstStyle/>
                    <a:p>
                      <a:pPr algn="l" fontAlgn="ctr"/>
                      <a:endParaRPr lang="en-GB" sz="105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a:noFill/>
                    </a:lnB>
                  </a:tcPr>
                </a:tc>
                <a:tc>
                  <a:txBody>
                    <a:bodyPr/>
                    <a:lstStyle/>
                    <a:p>
                      <a:pPr algn="l" fontAlgn="ctr"/>
                      <a:endParaRPr lang="en-GB" sz="105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a:noFill/>
                    </a:lnB>
                  </a:tcPr>
                </a:tc>
                <a:tc gridSpan="2">
                  <a:txBody>
                    <a:bodyPr/>
                    <a:lstStyle/>
                    <a:p>
                      <a:pPr algn="l" fontAlgn="ctr"/>
                      <a:r>
                        <a:rPr lang="en-US" sz="1050" b="0" i="0" u="none" strike="noStrike" dirty="0">
                          <a:solidFill>
                            <a:srgbClr val="000000"/>
                          </a:solidFill>
                          <a:effectLst/>
                          <a:latin typeface="Arial"/>
                        </a:rPr>
                        <a:t> </a:t>
                      </a:r>
                      <a:endParaRPr lang="en-GB" sz="105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a:noFill/>
                    </a:lnB>
                  </a:tcPr>
                </a:tc>
                <a:tc hMerge="1">
                  <a:txBody>
                    <a:bodyPr/>
                    <a:lstStyle/>
                    <a:p>
                      <a:endParaRPr lang="en-GB"/>
                    </a:p>
                  </a:txBody>
                  <a:tcPr/>
                </a:tc>
              </a:tr>
              <a:tr h="190104">
                <a:tc>
                  <a:txBody>
                    <a:bodyPr/>
                    <a:lstStyle/>
                    <a:p>
                      <a:pPr algn="l" fontAlgn="ctr"/>
                      <a:r>
                        <a:rPr lang="en-US" sz="1200" b="1" i="0" u="sng" strike="noStrike" dirty="0">
                          <a:solidFill>
                            <a:srgbClr val="000000"/>
                          </a:solidFill>
                          <a:effectLst/>
                          <a:latin typeface="Arial"/>
                        </a:rPr>
                        <a:t>Income</a:t>
                      </a:r>
                      <a:endParaRPr lang="en-GB" sz="1200" b="1" i="0" u="sng" strike="noStrike" dirty="0">
                        <a:solidFill>
                          <a:srgbClr val="000000"/>
                        </a:solidFill>
                        <a:effectLst/>
                        <a:latin typeface="Arial"/>
                      </a:endParaRPr>
                    </a:p>
                  </a:txBody>
                  <a:tcPr marL="8073" marR="8073" marT="8073" marB="0" anchor="ctr">
                    <a:lnL>
                      <a:noFill/>
                    </a:lnL>
                    <a:lnR>
                      <a:noFill/>
                    </a:lnR>
                    <a:lnT>
                      <a:noFill/>
                    </a:lnT>
                    <a:lnB>
                      <a:noFill/>
                    </a:lnB>
                  </a:tcPr>
                </a:tc>
                <a:tc>
                  <a:txBody>
                    <a:bodyPr/>
                    <a:lstStyle/>
                    <a:p>
                      <a:pPr algn="l" fontAlgn="ctr"/>
                      <a:endParaRPr lang="en-GB" sz="1050" b="0" i="0" u="none" strike="noStrike">
                        <a:solidFill>
                          <a:srgbClr val="000000"/>
                        </a:solidFill>
                        <a:effectLst/>
                        <a:latin typeface="Arial"/>
                      </a:endParaRPr>
                    </a:p>
                  </a:txBody>
                  <a:tcPr marL="8073" marR="8073" marT="8073" marB="0" anchor="ctr">
                    <a:lnL>
                      <a:noFill/>
                    </a:lnL>
                    <a:lnR>
                      <a:noFill/>
                    </a:lnR>
                    <a:lnT>
                      <a:noFill/>
                    </a:lnT>
                    <a:lnB>
                      <a:noFill/>
                    </a:lnB>
                  </a:tcPr>
                </a:tc>
                <a:tc gridSpan="2">
                  <a:txBody>
                    <a:bodyPr/>
                    <a:lstStyle/>
                    <a:p>
                      <a:pPr algn="l" fontAlgn="ctr"/>
                      <a:endParaRPr lang="en-GB" sz="1050" b="0" i="0" u="none" strike="noStrike" dirty="0">
                        <a:solidFill>
                          <a:srgbClr val="000000"/>
                        </a:solidFill>
                        <a:effectLst/>
                        <a:latin typeface="Arial"/>
                      </a:endParaRPr>
                    </a:p>
                  </a:txBody>
                  <a:tcPr marL="8073" marR="8073" marT="8073" marB="0" anchor="ctr">
                    <a:lnL>
                      <a:noFill/>
                    </a:lnL>
                    <a:lnR>
                      <a:noFill/>
                    </a:lnR>
                    <a:lnT>
                      <a:noFill/>
                    </a:lnT>
                    <a:lnB>
                      <a:noFill/>
                    </a:lnB>
                  </a:tcPr>
                </a:tc>
                <a:tc hMerge="1">
                  <a:txBody>
                    <a:bodyPr/>
                    <a:lstStyle/>
                    <a:p>
                      <a:endParaRPr lang="en-GB"/>
                    </a:p>
                  </a:txBody>
                  <a:tcPr/>
                </a:tc>
              </a:tr>
              <a:tr h="266144">
                <a:tc>
                  <a:txBody>
                    <a:bodyPr/>
                    <a:lstStyle/>
                    <a:p>
                      <a:pPr algn="l" fontAlgn="ctr"/>
                      <a:r>
                        <a:rPr lang="en-US" sz="1100" b="0" i="0" u="none" strike="noStrike" dirty="0">
                          <a:solidFill>
                            <a:srgbClr val="000000"/>
                          </a:solidFill>
                          <a:effectLst/>
                          <a:latin typeface="Arial"/>
                        </a:rPr>
                        <a:t>Government Grants</a:t>
                      </a:r>
                      <a:endParaRPr lang="en-GB" sz="1100" b="0" i="0" u="none" strike="noStrike" dirty="0">
                        <a:solidFill>
                          <a:srgbClr val="000000"/>
                        </a:solidFill>
                        <a:effectLst/>
                        <a:latin typeface="Arial"/>
                      </a:endParaRPr>
                    </a:p>
                  </a:txBody>
                  <a:tcPr marL="8073" marR="8073" marT="8073" marB="0" anchor="ctr">
                    <a:lnL>
                      <a:noFill/>
                    </a:lnL>
                    <a:lnR>
                      <a:noFill/>
                    </a:lnR>
                    <a:lnT>
                      <a:noFill/>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dirty="0">
                          <a:solidFill>
                            <a:srgbClr val="000000"/>
                          </a:solidFill>
                          <a:effectLst/>
                          <a:latin typeface="Arial"/>
                        </a:rPr>
                        <a:t> </a:t>
                      </a:r>
                      <a:endParaRPr lang="en-GB" sz="1100" b="0" i="0" u="none" strike="noStrike" dirty="0">
                        <a:solidFill>
                          <a:srgbClr val="000000"/>
                        </a:solidFill>
                        <a:effectLst/>
                        <a:latin typeface="Arial"/>
                      </a:endParaRPr>
                    </a:p>
                  </a:txBody>
                  <a:tcPr marL="8073" marR="8073" marT="8073" marB="0" anchor="ctr">
                    <a:lnL>
                      <a:noFill/>
                    </a:lnL>
                    <a:lnR>
                      <a:noFill/>
                    </a:lnR>
                    <a:lnT>
                      <a:noFill/>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Grants that we receive from central government</a:t>
                      </a:r>
                      <a:endParaRPr lang="en-GB" sz="1100" b="0" i="0" u="none" strike="noStrike" dirty="0">
                        <a:solidFill>
                          <a:srgbClr val="000000"/>
                        </a:solidFill>
                        <a:effectLst/>
                        <a:latin typeface="Arial"/>
                      </a:endParaRPr>
                    </a:p>
                  </a:txBody>
                  <a:tcPr marL="8073" marR="8073" marT="8073" marB="0" anchor="ctr">
                    <a:lnL>
                      <a:noFill/>
                    </a:lnL>
                    <a:lnR>
                      <a:noFill/>
                    </a:lnR>
                    <a:lnT>
                      <a:noFill/>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Other Grants &amp; Contributions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Income received from other authorities or bodies</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Customer &amp; Client Receipts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Income generated from sales and providing services and regulation</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dirty="0">
                          <a:solidFill>
                            <a:srgbClr val="000000"/>
                          </a:solidFill>
                          <a:effectLst/>
                          <a:latin typeface="Arial"/>
                        </a:rPr>
                        <a:t>Interest</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Interest received in respect of bank investments</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408722">
                <a:tc>
                  <a:txBody>
                    <a:bodyPr/>
                    <a:lstStyle/>
                    <a:p>
                      <a:pPr algn="l" fontAlgn="ctr"/>
                      <a:r>
                        <a:rPr lang="en-US" sz="1100" b="0" i="0" u="none" strike="noStrike">
                          <a:solidFill>
                            <a:srgbClr val="000000"/>
                          </a:solidFill>
                          <a:effectLst/>
                          <a:latin typeface="Arial"/>
                        </a:rPr>
                        <a:t>Recharges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Accounting recharge entry, where rechargeable support service departments carry out  work and requires reimbursement</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Miscellaneous Income</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Any other type of income</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Investment Income</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Interest received in respect of loans</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r h="266144">
                <a:tc>
                  <a:txBody>
                    <a:bodyPr/>
                    <a:lstStyle/>
                    <a:p>
                      <a:pPr algn="l" fontAlgn="ctr"/>
                      <a:r>
                        <a:rPr lang="en-US" sz="1100" b="0" i="0" u="none" strike="noStrike">
                          <a:solidFill>
                            <a:srgbClr val="000000"/>
                          </a:solidFill>
                          <a:effectLst/>
                          <a:latin typeface="Arial"/>
                        </a:rPr>
                        <a:t>Credits from Soft Loans</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Arial"/>
                        </a:rPr>
                        <a:t> </a:t>
                      </a:r>
                      <a:endParaRPr lang="en-GB" sz="1100" b="0" i="0" u="none" strike="noStrike">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gridSpan="2">
                  <a:txBody>
                    <a:bodyPr/>
                    <a:lstStyle/>
                    <a:p>
                      <a:pPr algn="l" fontAlgn="ctr"/>
                      <a:r>
                        <a:rPr lang="en-US" sz="1100" b="0" i="0" u="none" strike="noStrike" dirty="0">
                          <a:solidFill>
                            <a:srgbClr val="000000"/>
                          </a:solidFill>
                          <a:effectLst/>
                          <a:latin typeface="Arial"/>
                        </a:rPr>
                        <a:t>Interest received in respect of soft loans</a:t>
                      </a:r>
                      <a:endParaRPr lang="en-GB" sz="1100" b="0" i="0" u="none" strike="noStrike" dirty="0">
                        <a:solidFill>
                          <a:srgbClr val="000000"/>
                        </a:solidFill>
                        <a:effectLst/>
                        <a:latin typeface="Arial"/>
                      </a:endParaRPr>
                    </a:p>
                  </a:txBody>
                  <a:tcPr marL="8073" marR="8073" marT="8073" marB="0" anchor="ctr">
                    <a:lnL>
                      <a:noFill/>
                    </a:lnL>
                    <a:lnR>
                      <a:noFill/>
                    </a:lnR>
                    <a:lnT w="6350" cap="flat" cmpd="sng" algn="ctr">
                      <a:solidFill>
                        <a:srgbClr val="8DB3E2"/>
                      </a:solidFill>
                      <a:prstDash val="dot"/>
                      <a:round/>
                      <a:headEnd type="none" w="med" len="med"/>
                      <a:tailEnd type="none" w="med" len="med"/>
                    </a:lnT>
                    <a:lnB w="6350" cap="flat" cmpd="sng" algn="ctr">
                      <a:solidFill>
                        <a:srgbClr val="8DB3E2"/>
                      </a:solidFill>
                      <a:prstDash val="dot"/>
                      <a:round/>
                      <a:headEnd type="none" w="med" len="med"/>
                      <a:tailEnd type="none" w="med" len="med"/>
                    </a:lnB>
                  </a:tcPr>
                </a:tc>
                <a:tc hMerge="1">
                  <a:txBody>
                    <a:bodyPr/>
                    <a:lstStyle/>
                    <a:p>
                      <a:endParaRPr lang="en-GB"/>
                    </a:p>
                  </a:txBody>
                  <a:tcPr/>
                </a:tc>
              </a:tr>
            </a:tbl>
          </a:graphicData>
        </a:graphic>
      </p:graphicFrame>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18</a:t>
            </a:r>
            <a:endParaRPr lang="en-GB" sz="1400" dirty="0"/>
          </a:p>
        </p:txBody>
      </p:sp>
    </p:spTree>
    <p:extLst>
      <p:ext uri="{BB962C8B-B14F-4D97-AF65-F5344CB8AC3E}">
        <p14:creationId xmlns:p14="http://schemas.microsoft.com/office/powerpoint/2010/main" val="2165422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56379" y="337592"/>
            <a:ext cx="1187623" cy="369332"/>
          </a:xfrm>
          <a:prstGeom prst="rect">
            <a:avLst/>
          </a:prstGeom>
          <a:solidFill>
            <a:schemeClr val="bg1"/>
          </a:solidFill>
        </p:spPr>
        <p:txBody>
          <a:bodyPr wrap="square" rtlCol="0">
            <a:spAutoFit/>
          </a:bodyPr>
          <a:lstStyle/>
          <a:p>
            <a:endParaRPr lang="en-GB" dirty="0"/>
          </a:p>
        </p:txBody>
      </p:sp>
      <p:graphicFrame>
        <p:nvGraphicFramePr>
          <p:cNvPr id="13" name="Diagram 12"/>
          <p:cNvGraphicFramePr/>
          <p:nvPr>
            <p:extLst>
              <p:ext uri="{D42A27DB-BD31-4B8C-83A1-F6EECF244321}">
                <p14:modId xmlns:p14="http://schemas.microsoft.com/office/powerpoint/2010/main" val="812568576"/>
              </p:ext>
            </p:extLst>
          </p:nvPr>
        </p:nvGraphicFramePr>
        <p:xfrm>
          <a:off x="251520" y="347663"/>
          <a:ext cx="8424936" cy="5313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676456" y="6579240"/>
            <a:ext cx="360040" cy="307777"/>
          </a:xfrm>
          <a:prstGeom prst="rect">
            <a:avLst/>
          </a:prstGeom>
          <a:noFill/>
        </p:spPr>
        <p:txBody>
          <a:bodyPr wrap="square" rtlCol="0">
            <a:spAutoFit/>
          </a:bodyPr>
          <a:lstStyle/>
          <a:p>
            <a:pPr algn="ctr"/>
            <a:r>
              <a:rPr lang="en-GB" sz="1400" dirty="0" smtClean="0"/>
              <a:t>1</a:t>
            </a:r>
            <a:endParaRPr lang="en-GB" sz="1400" dirty="0"/>
          </a:p>
        </p:txBody>
      </p:sp>
    </p:spTree>
    <p:extLst>
      <p:ext uri="{BB962C8B-B14F-4D97-AF65-F5344CB8AC3E}">
        <p14:creationId xmlns:p14="http://schemas.microsoft.com/office/powerpoint/2010/main" val="2516905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360040"/>
          </a:xfrm>
        </p:spPr>
        <p:txBody>
          <a:bodyPr>
            <a:noAutofit/>
          </a:bodyPr>
          <a:lstStyle/>
          <a:p>
            <a:pPr algn="l"/>
            <a:r>
              <a:rPr lang="en-GB" sz="1800" b="1" dirty="0" smtClean="0">
                <a:latin typeface="Arial" panose="020B0604020202020204" pitchFamily="34" charset="0"/>
                <a:cs typeface="Arial" panose="020B0604020202020204" pitchFamily="34" charset="0"/>
              </a:rPr>
              <a:t>Council Wide Budgets</a:t>
            </a:r>
            <a:endParaRPr lang="en-GB" sz="1800" b="1" dirty="0">
              <a:latin typeface="Arial" panose="020B0604020202020204" pitchFamily="34" charset="0"/>
              <a:cs typeface="Arial" panose="020B0604020202020204" pitchFamily="34" charset="0"/>
            </a:endParaRPr>
          </a:p>
        </p:txBody>
      </p:sp>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19</a:t>
            </a:r>
            <a:endParaRPr lang="en-GB" sz="1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446684"/>
            <a:ext cx="90582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87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20</a:t>
            </a:r>
            <a:endParaRPr lang="en-GB"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4" y="61764"/>
            <a:ext cx="9112386" cy="678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927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360040"/>
          </a:xfrm>
        </p:spPr>
        <p:txBody>
          <a:bodyPr>
            <a:noAutofit/>
          </a:bodyPr>
          <a:lstStyle/>
          <a:p>
            <a:pPr algn="l"/>
            <a:r>
              <a:rPr lang="en-GB" sz="1800" b="1" dirty="0" smtClean="0">
                <a:latin typeface="Arial" panose="020B0604020202020204" pitchFamily="34" charset="0"/>
                <a:cs typeface="Arial" panose="020B0604020202020204" pitchFamily="34" charset="0"/>
              </a:rPr>
              <a:t>Chief Executive Directorate</a:t>
            </a:r>
            <a:endParaRPr lang="en-GB" sz="1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5" y="260648"/>
            <a:ext cx="9113444" cy="681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21</a:t>
            </a:r>
            <a:endParaRPr lang="en-GB" sz="1400" dirty="0"/>
          </a:p>
        </p:txBody>
      </p:sp>
    </p:spTree>
    <p:extLst>
      <p:ext uri="{BB962C8B-B14F-4D97-AF65-F5344CB8AC3E}">
        <p14:creationId xmlns:p14="http://schemas.microsoft.com/office/powerpoint/2010/main" val="170289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22</a:t>
            </a:r>
            <a:endParaRPr lang="en-GB" sz="1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16632"/>
            <a:ext cx="905827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502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23</a:t>
            </a:r>
            <a:endParaRPr lang="en-GB"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8491"/>
            <a:ext cx="92583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420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23956" y="6579239"/>
            <a:ext cx="467544" cy="307777"/>
          </a:xfrm>
          <a:prstGeom prst="rect">
            <a:avLst/>
          </a:prstGeom>
          <a:noFill/>
        </p:spPr>
        <p:txBody>
          <a:bodyPr wrap="square" rtlCol="0">
            <a:spAutoFit/>
          </a:bodyPr>
          <a:lstStyle/>
          <a:p>
            <a:pPr algn="ctr"/>
            <a:r>
              <a:rPr lang="en-GB" sz="1400" dirty="0" smtClean="0"/>
              <a:t>24</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78278"/>
            <a:ext cx="9058275"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620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25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45090"/>
            <a:ext cx="9058275"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19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26</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5" y="116632"/>
            <a:ext cx="905827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701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27</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 y="188640"/>
            <a:ext cx="90582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898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28</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1" y="44624"/>
            <a:ext cx="90582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793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0"/>
            <a:ext cx="5436096" cy="5589240"/>
          </a:xfrm>
          <a:prstGeom prst="rect">
            <a:avLst/>
          </a:prstGeom>
        </p:spPr>
      </p:pic>
      <p:sp>
        <p:nvSpPr>
          <p:cNvPr id="7" name="TextBox 6"/>
          <p:cNvSpPr txBox="1"/>
          <p:nvPr/>
        </p:nvSpPr>
        <p:spPr>
          <a:xfrm>
            <a:off x="179512" y="260648"/>
            <a:ext cx="5472608" cy="707886"/>
          </a:xfrm>
          <a:prstGeom prst="rect">
            <a:avLst/>
          </a:prstGeom>
          <a:noFill/>
        </p:spPr>
        <p:txBody>
          <a:bodyPr wrap="square" rtlCol="0">
            <a:spAutoFit/>
          </a:bodyPr>
          <a:lstStyle/>
          <a:p>
            <a:r>
              <a:rPr lang="en-GB" sz="4000" b="1" u="sng" dirty="0" smtClean="0">
                <a:latin typeface="Arial" panose="020B0604020202020204" pitchFamily="34" charset="0"/>
                <a:cs typeface="Arial" panose="020B0604020202020204" pitchFamily="34" charset="0"/>
              </a:rPr>
              <a:t>Introduction</a:t>
            </a:r>
            <a:endParaRPr lang="en-GB" sz="4000" b="1" u="sng" dirty="0">
              <a:latin typeface="Arial" panose="020B0604020202020204" pitchFamily="34" charset="0"/>
              <a:cs typeface="Arial" panose="020B0604020202020204" pitchFamily="34" charset="0"/>
            </a:endParaRPr>
          </a:p>
        </p:txBody>
      </p:sp>
      <p:sp>
        <p:nvSpPr>
          <p:cNvPr id="9" name="TextBox 8"/>
          <p:cNvSpPr txBox="1"/>
          <p:nvPr/>
        </p:nvSpPr>
        <p:spPr>
          <a:xfrm>
            <a:off x="179512" y="1268760"/>
            <a:ext cx="4464496" cy="397031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document sets out North East Lincolnshire’s Revenue budget for </a:t>
            </a:r>
            <a:r>
              <a:rPr lang="en-GB" sz="1200" dirty="0" smtClean="0">
                <a:latin typeface="Arial" panose="020B0604020202020204" pitchFamily="34" charset="0"/>
                <a:cs typeface="Arial" panose="020B0604020202020204" pitchFamily="34" charset="0"/>
              </a:rPr>
              <a:t>2018/19 </a:t>
            </a:r>
            <a:r>
              <a:rPr lang="en-GB" sz="1200" dirty="0">
                <a:latin typeface="Arial" panose="020B0604020202020204" pitchFamily="34" charset="0"/>
                <a:cs typeface="Arial" panose="020B0604020202020204" pitchFamily="34" charset="0"/>
              </a:rPr>
              <a:t>in a summarised format, together with the Medium Term Financial Plan for </a:t>
            </a:r>
            <a:r>
              <a:rPr lang="en-GB" sz="1200" dirty="0" smtClean="0">
                <a:latin typeface="Arial" panose="020B0604020202020204" pitchFamily="34" charset="0"/>
                <a:cs typeface="Arial" panose="020B0604020202020204" pitchFamily="34" charset="0"/>
              </a:rPr>
              <a:t>2018/19 </a:t>
            </a:r>
            <a:r>
              <a:rPr lang="en-GB" sz="1200" dirty="0">
                <a:latin typeface="Arial" panose="020B0604020202020204" pitchFamily="34" charset="0"/>
                <a:cs typeface="Arial" panose="020B0604020202020204" pitchFamily="34" charset="0"/>
              </a:rPr>
              <a:t>to </a:t>
            </a:r>
            <a:r>
              <a:rPr lang="en-GB" sz="1200" dirty="0" smtClean="0">
                <a:latin typeface="Arial" panose="020B0604020202020204" pitchFamily="34" charset="0"/>
                <a:cs typeface="Arial" panose="020B0604020202020204" pitchFamily="34" charset="0"/>
              </a:rPr>
              <a:t>2020/21.</a:t>
            </a:r>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Full Council agreed the budget on </a:t>
            </a:r>
            <a:r>
              <a:rPr lang="en-GB" sz="1200" dirty="0">
                <a:latin typeface="Arial" panose="020B0604020202020204" pitchFamily="34" charset="0"/>
                <a:cs typeface="Arial" panose="020B0604020202020204" pitchFamily="34" charset="0"/>
              </a:rPr>
              <a:t>the </a:t>
            </a:r>
            <a:r>
              <a:rPr lang="en-GB" sz="1200" dirty="0" smtClean="0">
                <a:latin typeface="Arial" panose="020B0604020202020204" pitchFamily="34" charset="0"/>
                <a:cs typeface="Arial" panose="020B0604020202020204" pitchFamily="34" charset="0"/>
              </a:rPr>
              <a:t>1</a:t>
            </a:r>
            <a:r>
              <a:rPr lang="en-GB" sz="1200" baseline="30000" dirty="0" smtClean="0">
                <a:latin typeface="Arial" panose="020B0604020202020204" pitchFamily="34" charset="0"/>
                <a:cs typeface="Arial" panose="020B0604020202020204" pitchFamily="34" charset="0"/>
              </a:rPr>
              <a:t>st</a:t>
            </a:r>
            <a:r>
              <a:rPr lang="en-GB" sz="1200" dirty="0" smtClean="0">
                <a:latin typeface="Arial" panose="020B0604020202020204" pitchFamily="34" charset="0"/>
                <a:cs typeface="Arial" panose="020B0604020202020204" pitchFamily="34" charset="0"/>
              </a:rPr>
              <a:t> March 2018. This report includes summary of the opening budget for 2018/19 with </a:t>
            </a:r>
            <a:r>
              <a:rPr lang="en-GB" sz="1200" dirty="0">
                <a:latin typeface="Arial" panose="020B0604020202020204" pitchFamily="34" charset="0"/>
                <a:cs typeface="Arial" panose="020B0604020202020204" pitchFamily="34" charset="0"/>
              </a:rPr>
              <a:t>other information regarding the funding of the overall budget, and the way in which the Council Tax is set. It also contains the Capital Programme which runs up until </a:t>
            </a:r>
            <a:r>
              <a:rPr lang="en-GB" sz="1200" dirty="0" smtClean="0">
                <a:latin typeface="Arial" panose="020B0604020202020204" pitchFamily="34" charset="0"/>
                <a:cs typeface="Arial" panose="020B0604020202020204" pitchFamily="34" charset="0"/>
              </a:rPr>
              <a:t>2020/21, </a:t>
            </a:r>
            <a:r>
              <a:rPr lang="en-GB" sz="1200" dirty="0">
                <a:latin typeface="Arial" panose="020B0604020202020204" pitchFamily="34" charset="0"/>
                <a:cs typeface="Arial" panose="020B0604020202020204" pitchFamily="34" charset="0"/>
              </a:rPr>
              <a:t>and information relating to the Councils Reserves and Balances. Finally it details for each directorate the main components of the directorate budget, as well as narrative that explains </a:t>
            </a:r>
            <a:r>
              <a:rPr lang="en-GB" sz="1200" dirty="0" smtClean="0">
                <a:latin typeface="Arial" panose="020B0604020202020204" pitchFamily="34" charset="0"/>
                <a:cs typeface="Arial" panose="020B0604020202020204" pitchFamily="34" charset="0"/>
              </a:rPr>
              <a:t>which </a:t>
            </a:r>
            <a:r>
              <a:rPr lang="en-GB" sz="1200" dirty="0">
                <a:latin typeface="Arial" panose="020B0604020202020204" pitchFamily="34" charset="0"/>
                <a:cs typeface="Arial" panose="020B0604020202020204" pitchFamily="34" charset="0"/>
              </a:rPr>
              <a:t>services it provides.</a:t>
            </a: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information contained within this document is to help assist the Public, Members, Chief Officers and their staff in understanding the current financial position and in preparing for future budgets</a:t>
            </a:r>
          </a:p>
          <a:p>
            <a:endParaRPr lang="en-GB" sz="1200" dirty="0">
              <a:latin typeface="Arial" panose="020B0604020202020204" pitchFamily="34" charset="0"/>
              <a:cs typeface="Arial" panose="020B0604020202020204" pitchFamily="34" charset="0"/>
            </a:endParaRPr>
          </a:p>
        </p:txBody>
      </p:sp>
      <p:sp>
        <p:nvSpPr>
          <p:cNvPr id="10" name="TextBox 9"/>
          <p:cNvSpPr txBox="1"/>
          <p:nvPr/>
        </p:nvSpPr>
        <p:spPr>
          <a:xfrm>
            <a:off x="8676456" y="6579240"/>
            <a:ext cx="360040" cy="307777"/>
          </a:xfrm>
          <a:prstGeom prst="rect">
            <a:avLst/>
          </a:prstGeom>
          <a:noFill/>
        </p:spPr>
        <p:txBody>
          <a:bodyPr wrap="square" rtlCol="0">
            <a:spAutoFit/>
          </a:bodyPr>
          <a:lstStyle/>
          <a:p>
            <a:pPr algn="ctr"/>
            <a:r>
              <a:rPr lang="en-GB" sz="1400" dirty="0" smtClean="0"/>
              <a:t>2</a:t>
            </a:r>
            <a:endParaRPr lang="en-GB" sz="1400" dirty="0"/>
          </a:p>
        </p:txBody>
      </p:sp>
    </p:spTree>
    <p:extLst>
      <p:ext uri="{BB962C8B-B14F-4D97-AF65-F5344CB8AC3E}">
        <p14:creationId xmlns:p14="http://schemas.microsoft.com/office/powerpoint/2010/main" val="558225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29</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16632"/>
            <a:ext cx="905827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84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30</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90582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87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792"/>
            <a:ext cx="92583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2985" y="53053"/>
            <a:ext cx="8928992" cy="360040"/>
          </a:xfrm>
        </p:spPr>
        <p:txBody>
          <a:bodyPr>
            <a:noAutofit/>
          </a:bodyPr>
          <a:lstStyle/>
          <a:p>
            <a:pPr algn="l"/>
            <a:r>
              <a:rPr lang="en-GB" sz="1800" b="1" dirty="0" smtClean="0">
                <a:latin typeface="Arial" panose="020B0604020202020204" pitchFamily="34" charset="0"/>
                <a:cs typeface="Arial" panose="020B0604020202020204" pitchFamily="34" charset="0"/>
              </a:rPr>
              <a:t>Deputy Chief Executive Directorate</a:t>
            </a:r>
            <a:endParaRPr lang="en-GB" sz="1800" b="1" dirty="0">
              <a:latin typeface="Arial" panose="020B0604020202020204" pitchFamily="34" charset="0"/>
              <a:cs typeface="Arial" panose="020B0604020202020204" pitchFamily="34" charset="0"/>
            </a:endParaRPr>
          </a:p>
        </p:txBody>
      </p:sp>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31</a:t>
            </a:r>
            <a:endParaRPr lang="en-GB" sz="1400" dirty="0"/>
          </a:p>
        </p:txBody>
      </p:sp>
    </p:spTree>
    <p:extLst>
      <p:ext uri="{BB962C8B-B14F-4D97-AF65-F5344CB8AC3E}">
        <p14:creationId xmlns:p14="http://schemas.microsoft.com/office/powerpoint/2010/main" val="4056841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32</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44624"/>
            <a:ext cx="90582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429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33</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 y="14288"/>
            <a:ext cx="925830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292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34</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4" y="33561"/>
            <a:ext cx="9058275"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831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35</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4140"/>
            <a:ext cx="9058275"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272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36</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 y="44624"/>
            <a:ext cx="90582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261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8464" y="6579240"/>
            <a:ext cx="395536" cy="307777"/>
          </a:xfrm>
          <a:prstGeom prst="rect">
            <a:avLst/>
          </a:prstGeom>
          <a:noFill/>
        </p:spPr>
        <p:txBody>
          <a:bodyPr wrap="square" rtlCol="0">
            <a:spAutoFit/>
          </a:bodyPr>
          <a:lstStyle/>
          <a:p>
            <a:pPr algn="ctr"/>
            <a:r>
              <a:rPr lang="en-GB" sz="1400" dirty="0" smtClean="0"/>
              <a:t>37</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6" y="38944"/>
            <a:ext cx="90582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706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5" y="53053"/>
            <a:ext cx="8928992" cy="360040"/>
          </a:xfrm>
        </p:spPr>
        <p:txBody>
          <a:bodyPr>
            <a:noAutofit/>
          </a:bodyPr>
          <a:lstStyle/>
          <a:p>
            <a:pPr algn="l"/>
            <a:r>
              <a:rPr lang="en-GB" sz="1800" b="1" dirty="0" smtClean="0">
                <a:latin typeface="Arial" panose="020B0604020202020204" pitchFamily="34" charset="0"/>
                <a:cs typeface="Arial" panose="020B0604020202020204" pitchFamily="34" charset="0"/>
              </a:rPr>
              <a:t>Corporate Budgets</a:t>
            </a:r>
            <a:endParaRPr lang="en-GB" sz="1800" b="1" dirty="0">
              <a:latin typeface="Arial" panose="020B0604020202020204" pitchFamily="34" charset="0"/>
              <a:cs typeface="Arial" panose="020B0604020202020204" pitchFamily="34" charset="0"/>
            </a:endParaRPr>
          </a:p>
        </p:txBody>
      </p:sp>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38</a:t>
            </a:r>
            <a:endParaRPr lang="en-GB" sz="1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2583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411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30805" y="45207"/>
            <a:ext cx="8833683" cy="400110"/>
          </a:xfrm>
          <a:prstGeom prst="rect">
            <a:avLst/>
          </a:prstGeom>
          <a:noFill/>
        </p:spPr>
        <p:txBody>
          <a:bodyPr wrap="square" rtlCol="0">
            <a:spAutoFit/>
          </a:bodyPr>
          <a:lstStyle/>
          <a:p>
            <a:r>
              <a:rPr lang="en-GB" sz="2000" b="1" u="sng" dirty="0" smtClean="0">
                <a:latin typeface="Arial" panose="020B0604020202020204" pitchFamily="34" charset="0"/>
                <a:cs typeface="Arial" panose="020B0604020202020204" pitchFamily="34" charset="0"/>
              </a:rPr>
              <a:t>Director of Finance Overview</a:t>
            </a:r>
            <a:endParaRPr lang="en-GB" sz="2000" b="1" u="sng" dirty="0">
              <a:latin typeface="Arial" panose="020B0604020202020204" pitchFamily="34" charset="0"/>
              <a:cs typeface="Arial" panose="020B0604020202020204" pitchFamily="34" charset="0"/>
            </a:endParaRPr>
          </a:p>
        </p:txBody>
      </p:sp>
      <p:sp>
        <p:nvSpPr>
          <p:cNvPr id="8" name="TextBox 7"/>
          <p:cNvSpPr txBox="1"/>
          <p:nvPr/>
        </p:nvSpPr>
        <p:spPr>
          <a:xfrm>
            <a:off x="8676456" y="6579240"/>
            <a:ext cx="360040" cy="307777"/>
          </a:xfrm>
          <a:prstGeom prst="rect">
            <a:avLst/>
          </a:prstGeom>
          <a:noFill/>
        </p:spPr>
        <p:txBody>
          <a:bodyPr wrap="square" rtlCol="0">
            <a:spAutoFit/>
          </a:bodyPr>
          <a:lstStyle/>
          <a:p>
            <a:pPr algn="ctr"/>
            <a:r>
              <a:rPr lang="en-GB" sz="1400" dirty="0" smtClean="0"/>
              <a:t>3</a:t>
            </a:r>
            <a:endParaRPr lang="en-GB" sz="1400" dirty="0"/>
          </a:p>
        </p:txBody>
      </p:sp>
      <p:sp>
        <p:nvSpPr>
          <p:cNvPr id="6" name="TextBox 2"/>
          <p:cNvSpPr txBox="1">
            <a:spLocks noChangeArrowheads="1"/>
          </p:cNvSpPr>
          <p:nvPr/>
        </p:nvSpPr>
        <p:spPr bwMode="auto">
          <a:xfrm>
            <a:off x="179953" y="376072"/>
            <a:ext cx="876084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GB" altLang="en-US" sz="1200" dirty="0">
                <a:latin typeface="Arial" charset="0"/>
              </a:rPr>
              <a:t>This </a:t>
            </a:r>
            <a:r>
              <a:rPr lang="en-GB" altLang="en-US" sz="1200" dirty="0" smtClean="0">
                <a:latin typeface="Arial" charset="0"/>
              </a:rPr>
              <a:t>Outcomes Framework, Commissioning </a:t>
            </a:r>
            <a:r>
              <a:rPr lang="en-GB" altLang="en-US" sz="1200" dirty="0">
                <a:latin typeface="Arial" charset="0"/>
              </a:rPr>
              <a:t>P</a:t>
            </a:r>
            <a:r>
              <a:rPr lang="en-GB" altLang="en-US" sz="1200" dirty="0" smtClean="0">
                <a:latin typeface="Arial" charset="0"/>
              </a:rPr>
              <a:t>lan </a:t>
            </a:r>
            <a:r>
              <a:rPr lang="en-GB" altLang="en-US" sz="1200" dirty="0">
                <a:latin typeface="Arial" charset="0"/>
              </a:rPr>
              <a:t>and </a:t>
            </a:r>
            <a:r>
              <a:rPr lang="en-GB" altLang="en-US" sz="1200" dirty="0" smtClean="0">
                <a:latin typeface="Arial" charset="0"/>
              </a:rPr>
              <a:t>Budget outlines </a:t>
            </a:r>
            <a:r>
              <a:rPr lang="en-GB" altLang="en-US" sz="1200" dirty="0">
                <a:latin typeface="Arial" charset="0"/>
              </a:rPr>
              <a:t>in detail how the Council plans to </a:t>
            </a:r>
            <a:r>
              <a:rPr lang="en-GB" altLang="en-US" sz="1200" dirty="0" smtClean="0">
                <a:latin typeface="Arial" charset="0"/>
              </a:rPr>
              <a:t>deliver </a:t>
            </a:r>
            <a:r>
              <a:rPr lang="en-GB" altLang="en-US" sz="1200" dirty="0">
                <a:latin typeface="Arial" charset="0"/>
              </a:rPr>
              <a:t>its agreed financial strategy over the coming </a:t>
            </a:r>
            <a:r>
              <a:rPr lang="en-GB" altLang="en-US" sz="1200" dirty="0" smtClean="0">
                <a:latin typeface="Arial" charset="0"/>
              </a:rPr>
              <a:t>three year period. </a:t>
            </a:r>
            <a:r>
              <a:rPr lang="en-GB" altLang="en-US" sz="1200" dirty="0">
                <a:latin typeface="Arial" charset="0"/>
              </a:rPr>
              <a:t>The </a:t>
            </a:r>
            <a:r>
              <a:rPr lang="en-GB" altLang="en-US" sz="1200" dirty="0" smtClean="0">
                <a:latin typeface="Arial" charset="0"/>
              </a:rPr>
              <a:t>document focuses on </a:t>
            </a:r>
            <a:r>
              <a:rPr lang="en-GB" altLang="en-US" sz="1200" dirty="0">
                <a:latin typeface="Arial" charset="0"/>
              </a:rPr>
              <a:t>the delivery of </a:t>
            </a:r>
            <a:r>
              <a:rPr lang="en-GB" altLang="en-US" sz="1200" dirty="0" smtClean="0">
                <a:latin typeface="Arial" charset="0"/>
              </a:rPr>
              <a:t>core </a:t>
            </a:r>
            <a:r>
              <a:rPr lang="en-GB" altLang="en-US" sz="1200" dirty="0">
                <a:latin typeface="Arial" charset="0"/>
              </a:rPr>
              <a:t>services at the same time as </a:t>
            </a:r>
            <a:r>
              <a:rPr lang="en-GB" altLang="en-US" sz="1200" dirty="0" smtClean="0">
                <a:latin typeface="Arial" charset="0"/>
              </a:rPr>
              <a:t>outlining how we are investing for the future and becoming more commercial as an organisation. </a:t>
            </a:r>
          </a:p>
          <a:p>
            <a:pPr algn="just" eaLnBrk="1" hangingPunct="1">
              <a:spcBef>
                <a:spcPct val="0"/>
              </a:spcBef>
              <a:buFontTx/>
              <a:buNone/>
            </a:pPr>
            <a:endParaRPr lang="en-GB" altLang="en-US" sz="1200" dirty="0" smtClean="0">
              <a:latin typeface="Arial" charset="0"/>
            </a:endParaRPr>
          </a:p>
          <a:p>
            <a:pPr algn="just" eaLnBrk="1" hangingPunct="1">
              <a:spcBef>
                <a:spcPct val="0"/>
              </a:spcBef>
              <a:buFontTx/>
              <a:buNone/>
            </a:pPr>
            <a:r>
              <a:rPr lang="en-GB" altLang="en-US" sz="1200" dirty="0" smtClean="0">
                <a:latin typeface="Arial" charset="0"/>
              </a:rPr>
              <a:t>The Council has seen significant reductions in its funding since 2010 and this has required activities to be refocused in order to deliver a balanced budget position. The </a:t>
            </a:r>
            <a:r>
              <a:rPr lang="en-GB" altLang="en-US" sz="1200" dirty="0">
                <a:latin typeface="Arial" charset="0"/>
              </a:rPr>
              <a:t>commissioning </a:t>
            </a:r>
            <a:r>
              <a:rPr lang="en-GB" altLang="en-US" sz="1200" dirty="0" smtClean="0">
                <a:latin typeface="Arial" charset="0"/>
              </a:rPr>
              <a:t> approach has ensured that we focus upon key outcomes and deliver services in the most </a:t>
            </a:r>
            <a:r>
              <a:rPr lang="en-GB" altLang="en-US" sz="1200" dirty="0">
                <a:latin typeface="Arial" charset="0"/>
              </a:rPr>
              <a:t>efficient, effective, equitable and sustainable way. </a:t>
            </a:r>
            <a:r>
              <a:rPr lang="en-GB" altLang="en-US" sz="1200" dirty="0" smtClean="0">
                <a:latin typeface="Arial" charset="0"/>
              </a:rPr>
              <a:t>Indeed, this </a:t>
            </a:r>
            <a:r>
              <a:rPr lang="en-GB" altLang="en-US" sz="1200" dirty="0">
                <a:latin typeface="Arial" charset="0"/>
              </a:rPr>
              <a:t>approach </a:t>
            </a:r>
            <a:r>
              <a:rPr lang="en-GB" altLang="en-US" sz="1200" dirty="0" smtClean="0">
                <a:latin typeface="Arial" charset="0"/>
              </a:rPr>
              <a:t>has required </a:t>
            </a:r>
            <a:r>
              <a:rPr lang="en-GB" altLang="en-US" sz="1200" dirty="0">
                <a:latin typeface="Arial" charset="0"/>
              </a:rPr>
              <a:t>the Council to take bold decisions and actively manage risk and opportunity as it arises.  </a:t>
            </a:r>
            <a:r>
              <a:rPr lang="en-GB" altLang="en-US" sz="1200" dirty="0" smtClean="0">
                <a:latin typeface="Arial" charset="0"/>
              </a:rPr>
              <a:t>The proportion </a:t>
            </a:r>
            <a:r>
              <a:rPr lang="en-GB" altLang="en-US" sz="1200" dirty="0">
                <a:latin typeface="Arial" charset="0"/>
              </a:rPr>
              <a:t>of funding we receive from </a:t>
            </a:r>
            <a:r>
              <a:rPr lang="en-GB" altLang="en-US" sz="1200" dirty="0" smtClean="0">
                <a:latin typeface="Arial" charset="0"/>
              </a:rPr>
              <a:t>Government </a:t>
            </a:r>
            <a:r>
              <a:rPr lang="en-GB" altLang="en-US" sz="1200" dirty="0">
                <a:latin typeface="Arial" charset="0"/>
              </a:rPr>
              <a:t>will reduce </a:t>
            </a:r>
            <a:r>
              <a:rPr lang="en-GB" altLang="en-US" sz="1200" dirty="0" smtClean="0">
                <a:latin typeface="Arial" charset="0"/>
              </a:rPr>
              <a:t>further over the next three years and </a:t>
            </a:r>
            <a:r>
              <a:rPr lang="en-GB" altLang="en-US" sz="1200" dirty="0">
                <a:latin typeface="Arial" charset="0"/>
              </a:rPr>
              <a:t>the Council needs to </a:t>
            </a:r>
            <a:r>
              <a:rPr lang="en-GB" altLang="en-US" sz="1200" dirty="0" smtClean="0">
                <a:latin typeface="Arial" charset="0"/>
              </a:rPr>
              <a:t>adapt to </a:t>
            </a:r>
            <a:r>
              <a:rPr lang="en-GB" altLang="en-US" sz="1200" dirty="0">
                <a:latin typeface="Arial" charset="0"/>
              </a:rPr>
              <a:t>a</a:t>
            </a:r>
            <a:r>
              <a:rPr lang="en-GB" altLang="en-US" sz="1200" dirty="0" smtClean="0">
                <a:latin typeface="Arial" charset="0"/>
              </a:rPr>
              <a:t> changing business model for the local government sector. The </a:t>
            </a:r>
            <a:r>
              <a:rPr lang="en-GB" altLang="en-US" sz="1200" dirty="0">
                <a:latin typeface="Arial" charset="0"/>
              </a:rPr>
              <a:t>move towards local generation of </a:t>
            </a:r>
            <a:r>
              <a:rPr lang="en-GB" altLang="en-US" sz="1200" dirty="0" smtClean="0">
                <a:latin typeface="Arial" charset="0"/>
              </a:rPr>
              <a:t>funding through growing </a:t>
            </a:r>
            <a:r>
              <a:rPr lang="en-GB" altLang="en-US" sz="1200" dirty="0">
                <a:latin typeface="Arial" charset="0"/>
              </a:rPr>
              <a:t>both the Council Tax and Business Rate base to generate </a:t>
            </a:r>
            <a:r>
              <a:rPr lang="en-GB" altLang="en-US" sz="1200" dirty="0" smtClean="0">
                <a:latin typeface="Arial" charset="0"/>
              </a:rPr>
              <a:t>more income, </a:t>
            </a:r>
            <a:r>
              <a:rPr lang="en-GB" altLang="en-US" sz="1200" dirty="0">
                <a:latin typeface="Arial" charset="0"/>
              </a:rPr>
              <a:t>will help to </a:t>
            </a:r>
            <a:r>
              <a:rPr lang="en-GB" altLang="en-US" sz="1200" dirty="0" smtClean="0">
                <a:latin typeface="Arial" charset="0"/>
              </a:rPr>
              <a:t>drive financial sustainability for the Borough as a whole. </a:t>
            </a:r>
            <a:endParaRPr lang="en-GB" altLang="en-US" sz="1200" dirty="0">
              <a:latin typeface="Arial" charset="0"/>
            </a:endParaRPr>
          </a:p>
          <a:p>
            <a:pPr algn="just" eaLnBrk="1" hangingPunct="1">
              <a:spcBef>
                <a:spcPct val="0"/>
              </a:spcBef>
              <a:buFontTx/>
              <a:buNone/>
            </a:pPr>
            <a:endParaRPr lang="en-GB" altLang="en-US" sz="1200" dirty="0" smtClean="0">
              <a:latin typeface="Arial" charset="0"/>
            </a:endParaRPr>
          </a:p>
          <a:p>
            <a:pPr algn="just" eaLnBrk="1" hangingPunct="1">
              <a:spcBef>
                <a:spcPct val="0"/>
              </a:spcBef>
              <a:buFontTx/>
              <a:buNone/>
            </a:pPr>
            <a:r>
              <a:rPr lang="en-GB" altLang="en-US" sz="1200" dirty="0" smtClean="0">
                <a:latin typeface="Arial" charset="0"/>
              </a:rPr>
              <a:t>The </a:t>
            </a:r>
            <a:r>
              <a:rPr lang="en-GB" altLang="en-US" sz="1200" dirty="0">
                <a:latin typeface="Arial" charset="0"/>
              </a:rPr>
              <a:t>Council has demonstrated its commitment to the achievement of long term </a:t>
            </a:r>
            <a:r>
              <a:rPr lang="en-GB" altLang="en-US" sz="1200" dirty="0" smtClean="0">
                <a:latin typeface="Arial" charset="0"/>
              </a:rPr>
              <a:t>growth and financial </a:t>
            </a:r>
            <a:r>
              <a:rPr lang="en-GB" altLang="en-US" sz="1200" dirty="0">
                <a:latin typeface="Arial" charset="0"/>
              </a:rPr>
              <a:t>sustainability with </a:t>
            </a:r>
            <a:r>
              <a:rPr lang="en-GB" altLang="en-US" sz="1200" dirty="0" smtClean="0">
                <a:latin typeface="Arial" charset="0"/>
              </a:rPr>
              <a:t>its recent </a:t>
            </a:r>
            <a:r>
              <a:rPr lang="en-GB" altLang="en-US" sz="1200" dirty="0">
                <a:latin typeface="Arial" charset="0"/>
              </a:rPr>
              <a:t>successful ‘Town Deal’ submission. The d</a:t>
            </a:r>
            <a:r>
              <a:rPr lang="en-GB" altLang="en-US" sz="1200" dirty="0" smtClean="0">
                <a:latin typeface="Arial" charset="0"/>
              </a:rPr>
              <a:t>eal </a:t>
            </a:r>
            <a:r>
              <a:rPr lang="en-GB" altLang="en-US" sz="1200" dirty="0">
                <a:latin typeface="Arial" charset="0"/>
              </a:rPr>
              <a:t>represents a transformative approach to working in partnership with Government and major private investors to accelerate economic and housing growth across North East Lincolnshire. The deal will make a significant contribution to the Council’s strategic objective of enabling the growth of a strong and sustainable local economy to deliver the major projects identified in the Council’s Local Plan submission and Economic Strategy. This will include major projects at the Port of Immingham, Stallingborough Enterprise Zone and </a:t>
            </a:r>
            <a:r>
              <a:rPr lang="en-GB" altLang="en-US" sz="1200" dirty="0" smtClean="0">
                <a:latin typeface="Arial" charset="0"/>
              </a:rPr>
              <a:t>town centres. In support of our economic ambitions, the </a:t>
            </a:r>
            <a:r>
              <a:rPr lang="en-GB" altLang="en-US" sz="1200" dirty="0">
                <a:latin typeface="Arial" charset="0"/>
              </a:rPr>
              <a:t>Council has </a:t>
            </a:r>
            <a:r>
              <a:rPr lang="en-GB" altLang="en-US" sz="1200" dirty="0" smtClean="0">
                <a:latin typeface="Arial" charset="0"/>
              </a:rPr>
              <a:t>set </a:t>
            </a:r>
            <a:r>
              <a:rPr lang="en-GB" altLang="en-US" sz="1200" dirty="0">
                <a:latin typeface="Arial" charset="0"/>
              </a:rPr>
              <a:t>out its vision for a transition to a low carbon economy which builds on the success of the offshore wind sector and </a:t>
            </a:r>
            <a:r>
              <a:rPr lang="en-GB" altLang="en-US" sz="1200" dirty="0" smtClean="0">
                <a:latin typeface="Arial" charset="0"/>
              </a:rPr>
              <a:t>our position </a:t>
            </a:r>
            <a:r>
              <a:rPr lang="en-GB" altLang="en-US" sz="1200" dirty="0">
                <a:latin typeface="Arial" charset="0"/>
              </a:rPr>
              <a:t>within the ‘Energy Estuary’. Energy is a commissioning priority for the Council and </a:t>
            </a:r>
            <a:r>
              <a:rPr lang="en-GB" altLang="en-US" sz="1200" dirty="0" smtClean="0">
                <a:latin typeface="Arial" charset="0"/>
              </a:rPr>
              <a:t>a </a:t>
            </a:r>
            <a:r>
              <a:rPr lang="en-GB" altLang="en-US" sz="1200" dirty="0">
                <a:latin typeface="Arial" charset="0"/>
              </a:rPr>
              <a:t>key enabler to deliver against </a:t>
            </a:r>
            <a:r>
              <a:rPr lang="en-GB" altLang="en-US" sz="1200" dirty="0" smtClean="0">
                <a:latin typeface="Arial" charset="0"/>
              </a:rPr>
              <a:t>our priorities. These key investments within the local economy will need to be managed within a changing regulatory environment for local government, which requires increased transparency and clarity of decision making.</a:t>
            </a:r>
          </a:p>
          <a:p>
            <a:pPr algn="just" eaLnBrk="1" hangingPunct="1">
              <a:spcBef>
                <a:spcPct val="0"/>
              </a:spcBef>
              <a:buFontTx/>
              <a:buNone/>
            </a:pPr>
            <a:endParaRPr lang="en-GB" altLang="en-US" sz="1200" dirty="0" smtClean="0">
              <a:latin typeface="Arial" charset="0"/>
            </a:endParaRPr>
          </a:p>
          <a:p>
            <a:pPr algn="just" eaLnBrk="1" hangingPunct="1">
              <a:spcBef>
                <a:spcPct val="0"/>
              </a:spcBef>
              <a:buFontTx/>
              <a:buNone/>
            </a:pPr>
            <a:r>
              <a:rPr lang="en-GB" altLang="en-US" sz="1200" dirty="0" smtClean="0">
                <a:latin typeface="Arial" charset="0"/>
              </a:rPr>
              <a:t>The Council has also entered into a innovative ‘Union’ arrangement with the North East Lincolnshire CCG which will lead to a more efficient and effective working relationship with the health sector and make best use of the range of skills and capacity in both organisations to make lasting changes. As the Union with the CCG develops, we will realise opportunities for closer joint working in areas such as commissioning, procurement, contract management, business support and finance.</a:t>
            </a:r>
          </a:p>
          <a:p>
            <a:pPr algn="just" eaLnBrk="1" hangingPunct="1">
              <a:spcBef>
                <a:spcPct val="0"/>
              </a:spcBef>
              <a:buFontTx/>
              <a:buNone/>
            </a:pPr>
            <a:endParaRPr lang="en-GB" altLang="en-US" sz="1200" dirty="0">
              <a:latin typeface="Arial" charset="0"/>
            </a:endParaRPr>
          </a:p>
          <a:p>
            <a:pPr algn="just" eaLnBrk="1" hangingPunct="1">
              <a:spcBef>
                <a:spcPct val="0"/>
              </a:spcBef>
              <a:buFontTx/>
              <a:buNone/>
            </a:pPr>
            <a:r>
              <a:rPr lang="en-GB" altLang="en-US" sz="1200" dirty="0" smtClean="0">
                <a:latin typeface="Arial" charset="0"/>
              </a:rPr>
              <a:t>In summary, despite the current financial pressures the Council remains committed to the achievement of long term financial sustainability by embracing </a:t>
            </a:r>
            <a:r>
              <a:rPr lang="en-GB" altLang="en-US" sz="1200" dirty="0">
                <a:latin typeface="Arial" charset="0"/>
              </a:rPr>
              <a:t>the area’s economic potential and by budgeting for </a:t>
            </a:r>
            <a:r>
              <a:rPr lang="en-GB" altLang="en-US" sz="1200" dirty="0" smtClean="0">
                <a:latin typeface="Arial" charset="0"/>
              </a:rPr>
              <a:t>growth. This is the only way the Council </a:t>
            </a:r>
            <a:r>
              <a:rPr lang="en-GB" altLang="en-US" sz="1200" dirty="0">
                <a:latin typeface="Arial" charset="0"/>
              </a:rPr>
              <a:t>can become self sufficient and generate the resources necessary to maintain and reinvest </a:t>
            </a:r>
            <a:r>
              <a:rPr lang="en-GB" altLang="en-US" sz="1200" dirty="0" smtClean="0">
                <a:latin typeface="Arial" charset="0"/>
              </a:rPr>
              <a:t>in quality public services. </a:t>
            </a:r>
            <a:endParaRPr lang="en-GB" altLang="en-US" sz="1200" dirty="0">
              <a:latin typeface="Arial" charset="0"/>
            </a:endParaRPr>
          </a:p>
          <a:p>
            <a:pPr eaLnBrk="1" hangingPunct="1">
              <a:spcBef>
                <a:spcPct val="0"/>
              </a:spcBef>
              <a:buFontTx/>
              <a:buNone/>
            </a:pPr>
            <a:endParaRPr lang="en-GB" altLang="en-US" sz="1200" b="1" dirty="0" smtClean="0">
              <a:latin typeface="Arial" charset="0"/>
            </a:endParaRPr>
          </a:p>
          <a:p>
            <a:pPr eaLnBrk="1" hangingPunct="1">
              <a:spcBef>
                <a:spcPct val="0"/>
              </a:spcBef>
              <a:buFontTx/>
              <a:buNone/>
            </a:pPr>
            <a:r>
              <a:rPr lang="en-GB" altLang="en-US" sz="1200" b="1" dirty="0" smtClean="0">
                <a:latin typeface="Arial" charset="0"/>
              </a:rPr>
              <a:t>Sharon Wroot, Director </a:t>
            </a:r>
            <a:r>
              <a:rPr lang="en-GB" altLang="en-US" sz="1200" b="1" dirty="0">
                <a:latin typeface="Arial" charset="0"/>
              </a:rPr>
              <a:t>of </a:t>
            </a:r>
            <a:r>
              <a:rPr lang="en-GB" altLang="en-US" sz="1200" b="1" dirty="0" smtClean="0">
                <a:latin typeface="Arial" charset="0"/>
              </a:rPr>
              <a:t>Finance, Resources and Operations</a:t>
            </a:r>
            <a:r>
              <a:rPr lang="en-GB" altLang="en-US" sz="1800" dirty="0" smtClean="0">
                <a:latin typeface="Arial" charset="0"/>
              </a:rPr>
              <a:t> </a:t>
            </a:r>
            <a:endParaRPr lang="en-GB" altLang="en-US" sz="1800" dirty="0">
              <a:latin typeface="Arial" charset="0"/>
            </a:endParaRPr>
          </a:p>
        </p:txBody>
      </p:sp>
    </p:spTree>
    <p:extLst>
      <p:ext uri="{BB962C8B-B14F-4D97-AF65-F5344CB8AC3E}">
        <p14:creationId xmlns:p14="http://schemas.microsoft.com/office/powerpoint/2010/main" val="324525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39</a:t>
            </a:r>
            <a:endParaRPr lang="en-GB" sz="14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16632"/>
            <a:ext cx="9058275"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004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76456" y="6579240"/>
            <a:ext cx="467544" cy="307777"/>
          </a:xfrm>
          <a:prstGeom prst="rect">
            <a:avLst/>
          </a:prstGeom>
          <a:noFill/>
        </p:spPr>
        <p:txBody>
          <a:bodyPr wrap="square" rtlCol="0">
            <a:spAutoFit/>
          </a:bodyPr>
          <a:lstStyle/>
          <a:p>
            <a:pPr algn="ctr"/>
            <a:r>
              <a:rPr lang="en-GB" sz="1400" dirty="0" smtClean="0"/>
              <a:t>40</a:t>
            </a:r>
            <a:endParaRPr lang="en-GB" sz="1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25830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82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818532211"/>
              </p:ext>
            </p:extLst>
          </p:nvPr>
        </p:nvGraphicFramePr>
        <p:xfrm>
          <a:off x="395536" y="620688"/>
          <a:ext cx="8142273"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2"/>
          <p:cNvSpPr txBox="1">
            <a:spLocks noChangeArrowheads="1"/>
          </p:cNvSpPr>
          <p:nvPr/>
        </p:nvSpPr>
        <p:spPr bwMode="auto">
          <a:xfrm>
            <a:off x="311027" y="908722"/>
            <a:ext cx="2448272" cy="1368152"/>
          </a:xfrm>
          <a:prstGeom prst="rect">
            <a:avLst/>
          </a:prstGeom>
          <a:noFill/>
          <a:ln w="9525">
            <a:noFill/>
            <a:miter lim="800000"/>
            <a:headEnd/>
            <a:tailEnd/>
          </a:ln>
        </p:spPr>
        <p:txBody>
          <a:bodyPr rot="0" vert="horz" wrap="square" lIns="91440" tIns="45720" rIns="91440" bIns="45720" anchor="t" anchorCtr="0">
            <a:noAutofit/>
          </a:bodyPr>
          <a:lstStyle/>
          <a:p>
            <a:pPr marL="54610" marR="54610" algn="just">
              <a:spcBef>
                <a:spcPts val="430"/>
              </a:spcBef>
              <a:spcAft>
                <a:spcPts val="430"/>
              </a:spcAft>
            </a:pPr>
            <a:r>
              <a:rPr lang="en-GB" sz="1100" b="0" dirty="0">
                <a:effectLst/>
                <a:latin typeface="Calibri"/>
                <a:ea typeface="Verdana"/>
                <a:cs typeface="Calibri"/>
              </a:rPr>
              <a:t>The Revenue Support Grant (RSG) is revenue funding given to local Authorities by Central</a:t>
            </a:r>
            <a:r>
              <a:rPr lang="en-GB" sz="1100" b="0" dirty="0">
                <a:effectLst/>
                <a:latin typeface="Verdana"/>
                <a:ea typeface="Verdana"/>
                <a:cs typeface="Times New Roman"/>
              </a:rPr>
              <a:t> </a:t>
            </a:r>
            <a:r>
              <a:rPr lang="en-GB" sz="1100" b="0" dirty="0">
                <a:effectLst/>
                <a:latin typeface="Calibri"/>
                <a:ea typeface="Verdana"/>
                <a:cs typeface="Calibri"/>
              </a:rPr>
              <a:t>Government. </a:t>
            </a:r>
            <a:endParaRPr lang="en-GB" sz="1100" dirty="0">
              <a:effectLst/>
              <a:latin typeface="Verdana"/>
              <a:ea typeface="Verdana"/>
              <a:cs typeface="Times New Roman"/>
            </a:endParaRPr>
          </a:p>
          <a:p>
            <a:pPr marL="54610" marR="54610" algn="just">
              <a:spcBef>
                <a:spcPts val="430"/>
              </a:spcBef>
              <a:spcAft>
                <a:spcPts val="430"/>
              </a:spcAft>
            </a:pPr>
            <a:r>
              <a:rPr lang="en-GB" sz="1100" b="0" dirty="0">
                <a:effectLst/>
                <a:latin typeface="Calibri"/>
                <a:ea typeface="Verdana"/>
                <a:cs typeface="Calibri"/>
              </a:rPr>
              <a:t>The funding is shared out between authorities on the basis of a population based distribution formula. </a:t>
            </a:r>
            <a:endParaRPr lang="en-GB" sz="1100" dirty="0">
              <a:effectLst/>
              <a:latin typeface="Verdana"/>
              <a:ea typeface="Verdana"/>
              <a:cs typeface="Times New Roman"/>
            </a:endParaRPr>
          </a:p>
          <a:p>
            <a:pPr marL="54610" marR="54610" algn="just">
              <a:spcBef>
                <a:spcPts val="430"/>
              </a:spcBef>
              <a:spcAft>
                <a:spcPts val="430"/>
              </a:spcAft>
            </a:pPr>
            <a:r>
              <a:rPr lang="en-US" sz="1100" b="1" dirty="0">
                <a:effectLst/>
                <a:latin typeface="Calibri"/>
                <a:ea typeface="Verdana"/>
                <a:cs typeface="Calibri"/>
              </a:rPr>
              <a:t> </a:t>
            </a:r>
            <a:endParaRPr lang="en-GB" sz="1100" dirty="0">
              <a:effectLst/>
              <a:latin typeface="Verdana"/>
              <a:ea typeface="Verdana"/>
              <a:cs typeface="Times New Roman"/>
            </a:endParaRPr>
          </a:p>
        </p:txBody>
      </p:sp>
      <p:sp>
        <p:nvSpPr>
          <p:cNvPr id="11" name="Text Box 2"/>
          <p:cNvSpPr txBox="1">
            <a:spLocks noChangeArrowheads="1"/>
          </p:cNvSpPr>
          <p:nvPr/>
        </p:nvSpPr>
        <p:spPr bwMode="auto">
          <a:xfrm>
            <a:off x="24805" y="4221088"/>
            <a:ext cx="2520280" cy="1552100"/>
          </a:xfrm>
          <a:prstGeom prst="rect">
            <a:avLst/>
          </a:prstGeom>
          <a:noFill/>
          <a:ln w="9525">
            <a:noFill/>
            <a:miter lim="800000"/>
            <a:headEnd/>
            <a:tailEnd/>
          </a:ln>
        </p:spPr>
        <p:txBody>
          <a:bodyPr rot="0" vert="horz" wrap="square" lIns="91440" tIns="45720" rIns="91440" bIns="45720" anchor="t" anchorCtr="0">
            <a:noAutofit/>
          </a:bodyPr>
          <a:lstStyle/>
          <a:p>
            <a:pPr marL="54610" marR="54610" algn="just">
              <a:spcBef>
                <a:spcPts val="430"/>
              </a:spcBef>
              <a:spcAft>
                <a:spcPts val="430"/>
              </a:spcAft>
            </a:pPr>
            <a:r>
              <a:rPr lang="en-US" sz="1100" dirty="0">
                <a:effectLst/>
                <a:latin typeface="Calibri"/>
                <a:ea typeface="Verdana"/>
                <a:cs typeface="Calibri"/>
              </a:rPr>
              <a:t>Non-Domestic Rates, or business rates, collected by local authorities are the way that those who occupy non-domestic property (Shops, Bars &amp; Restaurants etc.) contribute towards the costs of local services. </a:t>
            </a:r>
            <a:endParaRPr lang="en-GB" sz="1100" dirty="0">
              <a:effectLst/>
              <a:latin typeface="Verdana"/>
              <a:ea typeface="Verdana"/>
              <a:cs typeface="Times New Roman"/>
            </a:endParaRPr>
          </a:p>
          <a:p>
            <a:pPr marL="54610" marR="54610" algn="just">
              <a:spcBef>
                <a:spcPts val="430"/>
              </a:spcBef>
              <a:spcAft>
                <a:spcPts val="430"/>
              </a:spcAft>
            </a:pPr>
            <a:r>
              <a:rPr lang="en-US" sz="1100" dirty="0">
                <a:effectLst/>
                <a:latin typeface="Calibri"/>
                <a:ea typeface="Verdana"/>
                <a:cs typeface="Calibri"/>
              </a:rPr>
              <a:t>Authorities retain a proportion of the business rates collected locally. </a:t>
            </a:r>
            <a:endParaRPr lang="en-GB" sz="1100" dirty="0">
              <a:effectLst/>
              <a:latin typeface="Verdana"/>
              <a:ea typeface="Verdana"/>
              <a:cs typeface="Times New Roman"/>
            </a:endParaRPr>
          </a:p>
        </p:txBody>
      </p:sp>
      <p:sp>
        <p:nvSpPr>
          <p:cNvPr id="12" name="Text Box 2"/>
          <p:cNvSpPr txBox="1">
            <a:spLocks noChangeArrowheads="1"/>
          </p:cNvSpPr>
          <p:nvPr/>
        </p:nvSpPr>
        <p:spPr bwMode="auto">
          <a:xfrm>
            <a:off x="7092281" y="5160450"/>
            <a:ext cx="2018531" cy="1110490"/>
          </a:xfrm>
          <a:prstGeom prst="rect">
            <a:avLst/>
          </a:prstGeom>
          <a:noFill/>
          <a:ln w="9525">
            <a:noFill/>
            <a:miter lim="800000"/>
            <a:headEnd/>
            <a:tailEnd/>
          </a:ln>
        </p:spPr>
        <p:txBody>
          <a:bodyPr rot="0" vert="horz" wrap="square" lIns="91440" tIns="45720" rIns="91440" bIns="45720" anchor="t" anchorCtr="0">
            <a:noAutofit/>
          </a:bodyPr>
          <a:lstStyle/>
          <a:p>
            <a:pPr marL="54610" marR="54610" algn="just">
              <a:spcBef>
                <a:spcPts val="430"/>
              </a:spcBef>
              <a:spcAft>
                <a:spcPts val="430"/>
              </a:spcAft>
            </a:pPr>
            <a:r>
              <a:rPr lang="en-GB" sz="1100" b="0" dirty="0">
                <a:effectLst/>
                <a:latin typeface="Calibri"/>
                <a:ea typeface="Verdana"/>
                <a:cs typeface="Calibri"/>
              </a:rPr>
              <a:t>The amount of Council Tax collectable is based upon the total value of taxable property (the tax base) and the agreed charge per band. </a:t>
            </a:r>
            <a:endParaRPr lang="en-GB" sz="1100" dirty="0">
              <a:effectLst/>
              <a:latin typeface="Verdana"/>
              <a:ea typeface="Verdana"/>
              <a:cs typeface="Times New Roman"/>
            </a:endParaRPr>
          </a:p>
          <a:p>
            <a:pPr marL="54610" marR="54610" algn="just">
              <a:spcBef>
                <a:spcPts val="430"/>
              </a:spcBef>
              <a:spcAft>
                <a:spcPts val="430"/>
              </a:spcAft>
            </a:pPr>
            <a:r>
              <a:rPr lang="en-US" sz="1100" b="1" dirty="0">
                <a:effectLst/>
                <a:latin typeface="Calibri"/>
                <a:ea typeface="Verdana"/>
                <a:cs typeface="Calibri"/>
              </a:rPr>
              <a:t> </a:t>
            </a:r>
            <a:endParaRPr lang="en-GB" sz="1100" dirty="0">
              <a:effectLst/>
              <a:latin typeface="Verdana"/>
              <a:ea typeface="Verdana"/>
              <a:cs typeface="Times New Roman"/>
            </a:endParaRPr>
          </a:p>
          <a:p>
            <a:pPr marL="54610" marR="54610" algn="just">
              <a:spcBef>
                <a:spcPts val="430"/>
              </a:spcBef>
              <a:spcAft>
                <a:spcPts val="430"/>
              </a:spcAft>
            </a:pPr>
            <a:r>
              <a:rPr lang="en-US" sz="1100" b="1" dirty="0">
                <a:effectLst/>
                <a:latin typeface="Calibri"/>
                <a:ea typeface="Verdana"/>
                <a:cs typeface="Calibri"/>
              </a:rPr>
              <a:t> </a:t>
            </a:r>
            <a:endParaRPr lang="en-GB" sz="1100" dirty="0">
              <a:effectLst/>
              <a:latin typeface="Verdana"/>
              <a:ea typeface="Verdana"/>
              <a:cs typeface="Times New Roman"/>
            </a:endParaRPr>
          </a:p>
        </p:txBody>
      </p:sp>
      <p:sp>
        <p:nvSpPr>
          <p:cNvPr id="13" name="Text Box 2"/>
          <p:cNvSpPr txBox="1">
            <a:spLocks noChangeArrowheads="1"/>
          </p:cNvSpPr>
          <p:nvPr/>
        </p:nvSpPr>
        <p:spPr bwMode="auto">
          <a:xfrm>
            <a:off x="5567061" y="1214753"/>
            <a:ext cx="2695976" cy="540062"/>
          </a:xfrm>
          <a:prstGeom prst="rect">
            <a:avLst/>
          </a:prstGeom>
          <a:noFill/>
          <a:ln w="9525">
            <a:noFill/>
            <a:miter lim="800000"/>
            <a:headEnd/>
            <a:tailEnd/>
          </a:ln>
        </p:spPr>
        <p:txBody>
          <a:bodyPr rot="0" vert="horz" wrap="square" lIns="91440" tIns="45720" rIns="91440" bIns="45720" anchor="t" anchorCtr="0">
            <a:noAutofit/>
          </a:bodyPr>
          <a:lstStyle/>
          <a:p>
            <a:pPr marL="54610" marR="54610" algn="just">
              <a:spcBef>
                <a:spcPts val="430"/>
              </a:spcBef>
              <a:spcAft>
                <a:spcPts val="430"/>
              </a:spcAft>
            </a:pPr>
            <a:r>
              <a:rPr lang="en-GB" sz="1100" dirty="0" smtClean="0">
                <a:effectLst/>
                <a:ea typeface="Verdana"/>
                <a:cs typeface="Times New Roman"/>
              </a:rPr>
              <a:t>This includes additional 3% precept raised through Council Tax and specific grants from Central Government</a:t>
            </a:r>
            <a:endParaRPr lang="en-GB" sz="1100" dirty="0">
              <a:effectLst/>
              <a:ea typeface="Verdana"/>
              <a:cs typeface="Times New Roman"/>
            </a:endParaRPr>
          </a:p>
        </p:txBody>
      </p:sp>
      <p:cxnSp>
        <p:nvCxnSpPr>
          <p:cNvPr id="17" name="Straight Connector 16"/>
          <p:cNvCxnSpPr/>
          <p:nvPr/>
        </p:nvCxnSpPr>
        <p:spPr>
          <a:xfrm flipV="1">
            <a:off x="6732240" y="1870556"/>
            <a:ext cx="0" cy="360042"/>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2759299" y="1484784"/>
            <a:ext cx="730150" cy="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2101629" y="5248432"/>
            <a:ext cx="253777" cy="72008"/>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endCxn id="12" idx="1"/>
          </p:cNvCxnSpPr>
          <p:nvPr/>
        </p:nvCxnSpPr>
        <p:spPr>
          <a:xfrm>
            <a:off x="6877386" y="5715695"/>
            <a:ext cx="214897" cy="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30" name="TextBox 29"/>
          <p:cNvSpPr txBox="1"/>
          <p:nvPr/>
        </p:nvSpPr>
        <p:spPr>
          <a:xfrm>
            <a:off x="128488" y="188640"/>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Where North East Lincolnshire Council Funding </a:t>
            </a:r>
            <a:r>
              <a:rPr lang="en-GB" b="1" dirty="0">
                <a:latin typeface="Arial" panose="020B0604020202020204" pitchFamily="34" charset="0"/>
                <a:cs typeface="Arial" panose="020B0604020202020204" pitchFamily="34" charset="0"/>
              </a:rPr>
              <a:t>C</a:t>
            </a:r>
            <a:r>
              <a:rPr lang="en-GB" b="1" dirty="0" smtClean="0">
                <a:latin typeface="Arial" panose="020B0604020202020204" pitchFamily="34" charset="0"/>
                <a:cs typeface="Arial" panose="020B0604020202020204" pitchFamily="34" charset="0"/>
              </a:rPr>
              <a:t>omes From 2018/19</a:t>
            </a:r>
            <a:endParaRPr lang="en-GB" b="1" dirty="0">
              <a:latin typeface="Arial" panose="020B0604020202020204" pitchFamily="34" charset="0"/>
              <a:cs typeface="Arial" panose="020B0604020202020204" pitchFamily="34" charset="0"/>
            </a:endParaRPr>
          </a:p>
        </p:txBody>
      </p:sp>
      <p:sp>
        <p:nvSpPr>
          <p:cNvPr id="14" name="TextBox 13"/>
          <p:cNvSpPr txBox="1"/>
          <p:nvPr/>
        </p:nvSpPr>
        <p:spPr>
          <a:xfrm>
            <a:off x="8676456" y="6579240"/>
            <a:ext cx="360040" cy="307777"/>
          </a:xfrm>
          <a:prstGeom prst="rect">
            <a:avLst/>
          </a:prstGeom>
          <a:noFill/>
        </p:spPr>
        <p:txBody>
          <a:bodyPr wrap="square" rtlCol="0">
            <a:spAutoFit/>
          </a:bodyPr>
          <a:lstStyle/>
          <a:p>
            <a:pPr algn="ctr"/>
            <a:r>
              <a:rPr lang="en-GB" sz="1400" dirty="0" smtClean="0"/>
              <a:t>4</a:t>
            </a:r>
            <a:endParaRPr lang="en-GB" sz="1400" dirty="0"/>
          </a:p>
        </p:txBody>
      </p:sp>
    </p:spTree>
    <p:extLst>
      <p:ext uri="{BB962C8B-B14F-4D97-AF65-F5344CB8AC3E}">
        <p14:creationId xmlns:p14="http://schemas.microsoft.com/office/powerpoint/2010/main" val="3834304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8488" y="116632"/>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North East Lincolnshire Council 2018/19 Council Tax Requirement</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128489" y="485964"/>
            <a:ext cx="8833683" cy="600164"/>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To finalise its budget the Council must set a Council Tax requirement – the amount of money raised by Council Tax. </a:t>
            </a: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table below shows the Council Tax bills for North East Lincolnshire residents by property band. The band is based on the value of your property, and incudes the 1.98% increase from </a:t>
            </a:r>
            <a:r>
              <a:rPr lang="en-GB" sz="1100" dirty="0" smtClean="0">
                <a:latin typeface="Arial" panose="020B0604020202020204" pitchFamily="34" charset="0"/>
                <a:cs typeface="Arial" panose="020B0604020202020204" pitchFamily="34" charset="0"/>
              </a:rPr>
              <a:t>NELC, 3% increase for Adult Social Care Precept </a:t>
            </a:r>
            <a:r>
              <a:rPr lang="en-GB" sz="1100" dirty="0">
                <a:latin typeface="Arial" panose="020B0604020202020204" pitchFamily="34" charset="0"/>
                <a:cs typeface="Arial" panose="020B0604020202020204" pitchFamily="34" charset="0"/>
              </a:rPr>
              <a:t>plus charges for Police, Fire and Parish Precepts</a:t>
            </a:r>
          </a:p>
        </p:txBody>
      </p:sp>
      <p:sp>
        <p:nvSpPr>
          <p:cNvPr id="6" name="TextBox 5"/>
          <p:cNvSpPr txBox="1"/>
          <p:nvPr/>
        </p:nvSpPr>
        <p:spPr>
          <a:xfrm>
            <a:off x="8676456" y="6579240"/>
            <a:ext cx="360040" cy="307777"/>
          </a:xfrm>
          <a:prstGeom prst="rect">
            <a:avLst/>
          </a:prstGeom>
          <a:noFill/>
        </p:spPr>
        <p:txBody>
          <a:bodyPr wrap="square" rtlCol="0">
            <a:spAutoFit/>
          </a:bodyPr>
          <a:lstStyle/>
          <a:p>
            <a:pPr algn="ctr"/>
            <a:r>
              <a:rPr lang="en-GB" sz="1400" dirty="0" smtClean="0"/>
              <a:t>5</a:t>
            </a:r>
            <a:endParaRPr lang="en-GB" sz="1400"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90" y="1086128"/>
            <a:ext cx="8833682" cy="424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86" y="5441003"/>
            <a:ext cx="8839786"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36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0"/>
            <a:ext cx="5436096" cy="5589240"/>
          </a:xfrm>
          <a:prstGeom prst="rect">
            <a:avLst/>
          </a:prstGeom>
        </p:spPr>
      </p:pic>
      <p:sp>
        <p:nvSpPr>
          <p:cNvPr id="9" name="TextBox 8"/>
          <p:cNvSpPr txBox="1"/>
          <p:nvPr/>
        </p:nvSpPr>
        <p:spPr>
          <a:xfrm>
            <a:off x="70992" y="836712"/>
            <a:ext cx="5049663" cy="1754326"/>
          </a:xfrm>
          <a:prstGeom prst="rect">
            <a:avLst/>
          </a:prstGeom>
          <a:noFill/>
        </p:spPr>
        <p:txBody>
          <a:bodyPr wrap="square" rtlCol="0">
            <a:spAutoFit/>
          </a:bodyPr>
          <a:lstStyle/>
          <a:p>
            <a:r>
              <a:rPr lang="en-GB" sz="3600" b="1" dirty="0" smtClean="0">
                <a:solidFill>
                  <a:prstClr val="black"/>
                </a:solidFill>
                <a:latin typeface="Arial" panose="020B0604020202020204" pitchFamily="34" charset="0"/>
                <a:cs typeface="Arial" panose="020B0604020202020204" pitchFamily="34" charset="0"/>
              </a:rPr>
              <a:t>Medium Term </a:t>
            </a:r>
          </a:p>
          <a:p>
            <a:r>
              <a:rPr lang="en-GB" sz="3600" b="1" dirty="0" smtClean="0">
                <a:solidFill>
                  <a:prstClr val="black"/>
                </a:solidFill>
                <a:latin typeface="Arial" panose="020B0604020202020204" pitchFamily="34" charset="0"/>
                <a:cs typeface="Arial" panose="020B0604020202020204" pitchFamily="34" charset="0"/>
              </a:rPr>
              <a:t>Financial Plan</a:t>
            </a:r>
          </a:p>
          <a:p>
            <a:r>
              <a:rPr lang="en-GB" sz="3600" b="1" dirty="0" smtClean="0">
                <a:solidFill>
                  <a:prstClr val="black"/>
                </a:solidFill>
                <a:latin typeface="Arial" panose="020B0604020202020204" pitchFamily="34" charset="0"/>
                <a:cs typeface="Arial" panose="020B0604020202020204" pitchFamily="34" charset="0"/>
              </a:rPr>
              <a:t>2018/2019 – 2020/2021</a:t>
            </a:r>
            <a:endParaRPr lang="en-GB" sz="36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8676456" y="6579240"/>
            <a:ext cx="360040" cy="307777"/>
          </a:xfrm>
          <a:prstGeom prst="rect">
            <a:avLst/>
          </a:prstGeom>
          <a:noFill/>
        </p:spPr>
        <p:txBody>
          <a:bodyPr wrap="square" rtlCol="0">
            <a:spAutoFit/>
          </a:bodyPr>
          <a:lstStyle/>
          <a:p>
            <a:pPr algn="ctr"/>
            <a:r>
              <a:rPr lang="en-GB" sz="1400" dirty="0" smtClean="0"/>
              <a:t>6</a:t>
            </a:r>
            <a:endParaRPr lang="en-GB" sz="1400" dirty="0"/>
          </a:p>
        </p:txBody>
      </p:sp>
    </p:spTree>
    <p:extLst>
      <p:ext uri="{BB962C8B-B14F-4D97-AF65-F5344CB8AC3E}">
        <p14:creationId xmlns:p14="http://schemas.microsoft.com/office/powerpoint/2010/main" val="303176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8488" y="116632"/>
            <a:ext cx="883368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North East Lincolnshire Council Medium Term Financial Plan</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128489" y="485966"/>
            <a:ext cx="8833683" cy="1094659"/>
          </a:xfrm>
          <a:prstGeom prst="rect">
            <a:avLst/>
          </a:prstGeom>
          <a:noFill/>
        </p:spPr>
        <p:txBody>
          <a:bodyPr wrap="square" rtlCol="0">
            <a:spAutoFit/>
          </a:bodyPr>
          <a:lstStyle/>
          <a:p>
            <a:pPr lvl="0" algn="just" defTabSz="457200" fontAlgn="base">
              <a:spcBef>
                <a:spcPct val="0"/>
              </a:spcBef>
              <a:spcAft>
                <a:spcPct val="0"/>
              </a:spcAft>
            </a:pPr>
            <a:r>
              <a:rPr lang="en-US" altLang="en-US" sz="1200" dirty="0">
                <a:solidFill>
                  <a:prstClr val="black"/>
                </a:solidFill>
                <a:latin typeface="Arial" charset="0"/>
                <a:ea typeface="ＭＳ Ｐゴシック" pitchFamily="34" charset="-128"/>
                <a:cs typeface="Arial" charset="0"/>
              </a:rPr>
              <a:t>In order to set our revenue budget and build the Medium Term Financial Plan (MTFP) a number of factors are considered to ensure a balanced position can be achieved whilst working within defined budget envelopes for each area. Such factors include changes to funding levels, national and local intelligence, inflation rates, pay agreements and local demographics. </a:t>
            </a:r>
            <a:endParaRPr lang="en-US" altLang="en-US" sz="1200" dirty="0" smtClean="0">
              <a:solidFill>
                <a:prstClr val="black"/>
              </a:solidFill>
              <a:latin typeface="Arial" charset="0"/>
              <a:ea typeface="ＭＳ Ｐゴシック" pitchFamily="34" charset="-128"/>
              <a:cs typeface="Arial" charset="0"/>
            </a:endParaRPr>
          </a:p>
          <a:p>
            <a:pPr lvl="0" algn="just" defTabSz="457200" fontAlgn="base">
              <a:spcBef>
                <a:spcPct val="0"/>
              </a:spcBef>
              <a:spcAft>
                <a:spcPct val="0"/>
              </a:spcAft>
            </a:pPr>
            <a:endParaRPr lang="en-US" altLang="en-US" sz="1200" dirty="0">
              <a:solidFill>
                <a:prstClr val="black"/>
              </a:solidFill>
              <a:latin typeface="Arial" charset="0"/>
              <a:ea typeface="ＭＳ Ｐゴシック" pitchFamily="34" charset="-128"/>
              <a:cs typeface="Arial" charset="0"/>
            </a:endParaRPr>
          </a:p>
          <a:p>
            <a:pPr marL="54610" marR="54610" algn="just">
              <a:lnSpc>
                <a:spcPct val="115000"/>
              </a:lnSpc>
              <a:spcBef>
                <a:spcPts val="430"/>
              </a:spcBef>
              <a:spcAft>
                <a:spcPts val="1000"/>
              </a:spcAft>
            </a:pPr>
            <a:r>
              <a:rPr lang="en-US" sz="1200" dirty="0">
                <a:latin typeface="Verdana"/>
                <a:ea typeface="Verdana"/>
                <a:cs typeface="Times New Roman"/>
              </a:rPr>
              <a:t>A number of specific assumptions are made in the MTFP position which are</a:t>
            </a:r>
            <a:r>
              <a:rPr lang="en-US" sz="1200" dirty="0" smtClean="0">
                <a:latin typeface="Verdana"/>
                <a:ea typeface="Verdana"/>
                <a:cs typeface="Times New Roman"/>
              </a:rPr>
              <a:t>:</a:t>
            </a:r>
            <a:endParaRPr lang="en-GB" sz="1200" dirty="0">
              <a:latin typeface="Verdana"/>
              <a:ea typeface="Verdana"/>
              <a:cs typeface="Times New Roman"/>
            </a:endParaRPr>
          </a:p>
        </p:txBody>
      </p:sp>
      <p:graphicFrame>
        <p:nvGraphicFramePr>
          <p:cNvPr id="6" name="Diagram 5"/>
          <p:cNvGraphicFramePr/>
          <p:nvPr>
            <p:extLst>
              <p:ext uri="{D42A27DB-BD31-4B8C-83A1-F6EECF244321}">
                <p14:modId xmlns:p14="http://schemas.microsoft.com/office/powerpoint/2010/main" val="1690521278"/>
              </p:ext>
            </p:extLst>
          </p:nvPr>
        </p:nvGraphicFramePr>
        <p:xfrm>
          <a:off x="128491" y="1966912"/>
          <a:ext cx="8763991" cy="419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676456" y="6579240"/>
            <a:ext cx="360040" cy="307777"/>
          </a:xfrm>
          <a:prstGeom prst="rect">
            <a:avLst/>
          </a:prstGeom>
          <a:noFill/>
        </p:spPr>
        <p:txBody>
          <a:bodyPr wrap="square" rtlCol="0">
            <a:spAutoFit/>
          </a:bodyPr>
          <a:lstStyle/>
          <a:p>
            <a:pPr algn="ctr"/>
            <a:r>
              <a:rPr lang="en-GB" sz="1400" dirty="0" smtClean="0"/>
              <a:t>7</a:t>
            </a:r>
            <a:endParaRPr lang="en-GB" sz="1400" dirty="0"/>
          </a:p>
        </p:txBody>
      </p:sp>
    </p:spTree>
    <p:extLst>
      <p:ext uri="{BB962C8B-B14F-4D97-AF65-F5344CB8AC3E}">
        <p14:creationId xmlns:p14="http://schemas.microsoft.com/office/powerpoint/2010/main" val="3893452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6456" y="6579240"/>
            <a:ext cx="360040" cy="307777"/>
          </a:xfrm>
          <a:prstGeom prst="rect">
            <a:avLst/>
          </a:prstGeom>
          <a:noFill/>
        </p:spPr>
        <p:txBody>
          <a:bodyPr wrap="square" rtlCol="0">
            <a:spAutoFit/>
          </a:bodyPr>
          <a:lstStyle/>
          <a:p>
            <a:pPr algn="ctr"/>
            <a:r>
              <a:rPr lang="en-GB" sz="1400" dirty="0" smtClean="0"/>
              <a:t>8</a:t>
            </a:r>
            <a:endParaRPr lang="en-GB"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54640"/>
            <a:ext cx="854392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373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2643</TotalTime>
  <Words>2165</Words>
  <Application>Microsoft Office PowerPoint</Application>
  <PresentationFormat>On-screen Show (4:3)</PresentationFormat>
  <Paragraphs>283</Paragraphs>
  <Slides>41</Slides>
  <Notes>17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Council Wide Budgets</vt:lpstr>
      <vt:lpstr>PowerPoint Presentation</vt:lpstr>
      <vt:lpstr>Chief Executive Directorate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Deputy Chief Executive Directorate</vt:lpstr>
      <vt:lpstr>PowerPoint Presentation</vt:lpstr>
      <vt:lpstr>PowerPoint Presentation</vt:lpstr>
      <vt:lpstr>PowerPoint Presentation</vt:lpstr>
      <vt:lpstr>PowerPoint Presentation</vt:lpstr>
      <vt:lpstr>PowerPoint Presentation</vt:lpstr>
      <vt:lpstr>PowerPoint Presentation</vt:lpstr>
      <vt:lpstr>Corporate Budgets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Bulmer</dc:creator>
  <cp:lastModifiedBy>Rabjohns, Maggie</cp:lastModifiedBy>
  <cp:revision>149</cp:revision>
  <cp:lastPrinted>2018-04-03T14:38:49Z</cp:lastPrinted>
  <dcterms:created xsi:type="dcterms:W3CDTF">2016-05-25T14:05:32Z</dcterms:created>
  <dcterms:modified xsi:type="dcterms:W3CDTF">2018-04-05T09:25:25Z</dcterms:modified>
</cp:coreProperties>
</file>