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9" r:id="rId2"/>
    <p:sldId id="271" r:id="rId3"/>
    <p:sldId id="292" r:id="rId4"/>
    <p:sldId id="273" r:id="rId5"/>
    <p:sldId id="293" r:id="rId6"/>
    <p:sldId id="275" r:id="rId7"/>
    <p:sldId id="260" r:id="rId8"/>
    <p:sldId id="258" r:id="rId9"/>
    <p:sldId id="289" r:id="rId10"/>
    <p:sldId id="261" r:id="rId11"/>
    <p:sldId id="284" r:id="rId12"/>
    <p:sldId id="263" r:id="rId13"/>
    <p:sldId id="285" r:id="rId14"/>
    <p:sldId id="286" r:id="rId15"/>
    <p:sldId id="287" r:id="rId16"/>
    <p:sldId id="264" r:id="rId17"/>
    <p:sldId id="288" r:id="rId18"/>
    <p:sldId id="268" r:id="rId19"/>
    <p:sldId id="267" r:id="rId20"/>
    <p:sldId id="265" r:id="rId21"/>
    <p:sldId id="270" r:id="rId22"/>
    <p:sldId id="276" r:id="rId23"/>
    <p:sldId id="277" r:id="rId24"/>
    <p:sldId id="278" r:id="rId25"/>
    <p:sldId id="291" r:id="rId26"/>
    <p:sldId id="280" r:id="rId27"/>
    <p:sldId id="269" r:id="rId28"/>
    <p:sldId id="290" r:id="rId29"/>
    <p:sldId id="256" r:id="rId30"/>
    <p:sldId id="281" r:id="rId31"/>
    <p:sldId id="282" r:id="rId3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277AA-1F3B-4B0F-8AF0-10737A7C3154}" v="112" dt="2025-09-29T10:13:56.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napToObjects="1">
      <p:cViewPr varScale="1">
        <p:scale>
          <a:sx n="51" d="100"/>
          <a:sy n="51" d="100"/>
        </p:scale>
        <p:origin x="1004"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LS, Louise (NHS HUMBER AND NORTH YORKSHIRE ICB - 03H)" userId="4a20c689-e0b7-44d8-8bb5-c4c162f3edab" providerId="ADAL" clId="{D7D277AA-1F3B-4B0F-8AF0-10737A7C3154}"/>
    <pc:docChg chg="undo custSel addSld delSld modSld">
      <pc:chgData name="NICHOLLS, Louise (NHS HUMBER AND NORTH YORKSHIRE ICB - 03H)" userId="4a20c689-e0b7-44d8-8bb5-c4c162f3edab" providerId="ADAL" clId="{D7D277AA-1F3B-4B0F-8AF0-10737A7C3154}" dt="2025-09-29T10:13:56.797" v="847"/>
      <pc:docMkLst>
        <pc:docMk/>
      </pc:docMkLst>
      <pc:sldChg chg="delSp modSp mod">
        <pc:chgData name="NICHOLLS, Louise (NHS HUMBER AND NORTH YORKSHIRE ICB - 03H)" userId="4a20c689-e0b7-44d8-8bb5-c4c162f3edab" providerId="ADAL" clId="{D7D277AA-1F3B-4B0F-8AF0-10737A7C3154}" dt="2025-09-29T09:49:23.203" v="631" actId="478"/>
        <pc:sldMkLst>
          <pc:docMk/>
          <pc:sldMk cId="0" sldId="258"/>
        </pc:sldMkLst>
        <pc:spChg chg="mod">
          <ac:chgData name="NICHOLLS, Louise (NHS HUMBER AND NORTH YORKSHIRE ICB - 03H)" userId="4a20c689-e0b7-44d8-8bb5-c4c162f3edab" providerId="ADAL" clId="{D7D277AA-1F3B-4B0F-8AF0-10737A7C3154}" dt="2025-09-29T09:49:18.196" v="630" actId="20577"/>
          <ac:spMkLst>
            <pc:docMk/>
            <pc:sldMk cId="0" sldId="258"/>
            <ac:spMk id="10242" creationId="{477B996B-7B74-6E94-6E57-D42D96E6A42C}"/>
          </ac:spMkLst>
        </pc:spChg>
        <pc:spChg chg="mod">
          <ac:chgData name="NICHOLLS, Louise (NHS HUMBER AND NORTH YORKSHIRE ICB - 03H)" userId="4a20c689-e0b7-44d8-8bb5-c4c162f3edab" providerId="ADAL" clId="{D7D277AA-1F3B-4B0F-8AF0-10737A7C3154}" dt="2025-09-29T09:22:05.590" v="10" actId="962"/>
          <ac:spMkLst>
            <pc:docMk/>
            <pc:sldMk cId="0" sldId="258"/>
            <ac:spMk id="10287" creationId="{02EBB0EA-4EEE-61BA-1F09-262F70814025}"/>
          </ac:spMkLst>
        </pc:spChg>
        <pc:spChg chg="del">
          <ac:chgData name="NICHOLLS, Louise (NHS HUMBER AND NORTH YORKSHIRE ICB - 03H)" userId="4a20c689-e0b7-44d8-8bb5-c4c162f3edab" providerId="ADAL" clId="{D7D277AA-1F3B-4B0F-8AF0-10737A7C3154}" dt="2025-09-29T09:49:23.203" v="631" actId="478"/>
          <ac:spMkLst>
            <pc:docMk/>
            <pc:sldMk cId="0" sldId="258"/>
            <ac:spMk id="10288" creationId="{BC6C86B2-08D3-35E9-C77A-BAF46B5A8A64}"/>
          </ac:spMkLst>
        </pc:spChg>
        <pc:graphicFrameChg chg="mod modGraphic">
          <ac:chgData name="NICHOLLS, Louise (NHS HUMBER AND NORTH YORKSHIRE ICB - 03H)" userId="4a20c689-e0b7-44d8-8bb5-c4c162f3edab" providerId="ADAL" clId="{D7D277AA-1F3B-4B0F-8AF0-10737A7C3154}" dt="2025-09-29T09:22:57.039" v="12" actId="207"/>
          <ac:graphicFrameMkLst>
            <pc:docMk/>
            <pc:sldMk cId="0" sldId="258"/>
            <ac:graphicFrameMk id="4" creationId="{4A8EB05A-0DE7-BC4E-CE98-A02DEDEFDCD1}"/>
          </ac:graphicFrameMkLst>
        </pc:graphicFrameChg>
      </pc:sldChg>
      <pc:sldChg chg="addSp modSp mod">
        <pc:chgData name="NICHOLLS, Louise (NHS HUMBER AND NORTH YORKSHIRE ICB - 03H)" userId="4a20c689-e0b7-44d8-8bb5-c4c162f3edab" providerId="ADAL" clId="{D7D277AA-1F3B-4B0F-8AF0-10737A7C3154}" dt="2025-09-29T10:08:38.126" v="826"/>
        <pc:sldMkLst>
          <pc:docMk/>
          <pc:sldMk cId="0" sldId="263"/>
        </pc:sldMkLst>
        <pc:spChg chg="add mod">
          <ac:chgData name="NICHOLLS, Louise (NHS HUMBER AND NORTH YORKSHIRE ICB - 03H)" userId="4a20c689-e0b7-44d8-8bb5-c4c162f3edab" providerId="ADAL" clId="{D7D277AA-1F3B-4B0F-8AF0-10737A7C3154}" dt="2025-09-29T10:08:38.126" v="826"/>
          <ac:spMkLst>
            <pc:docMk/>
            <pc:sldMk cId="0" sldId="263"/>
            <ac:spMk id="2" creationId="{9CFECDD1-F25C-0D48-9F05-D9CA45A03223}"/>
          </ac:spMkLst>
        </pc:spChg>
        <pc:picChg chg="mod">
          <ac:chgData name="NICHOLLS, Louise (NHS HUMBER AND NORTH YORKSHIRE ICB - 03H)" userId="4a20c689-e0b7-44d8-8bb5-c4c162f3edab" providerId="ADAL" clId="{D7D277AA-1F3B-4B0F-8AF0-10737A7C3154}" dt="2025-09-29T09:39:54.122" v="573" actId="962"/>
          <ac:picMkLst>
            <pc:docMk/>
            <pc:sldMk cId="0" sldId="263"/>
            <ac:picMk id="14338" creationId="{9E5D17DA-C983-F5B2-6E4B-385AED71005B}"/>
          </ac:picMkLst>
        </pc:picChg>
      </pc:sldChg>
      <pc:sldChg chg="addSp modSp mod">
        <pc:chgData name="NICHOLLS, Louise (NHS HUMBER AND NORTH YORKSHIRE ICB - 03H)" userId="4a20c689-e0b7-44d8-8bb5-c4c162f3edab" providerId="ADAL" clId="{D7D277AA-1F3B-4B0F-8AF0-10737A7C3154}" dt="2025-09-29T10:08:58.880" v="827"/>
        <pc:sldMkLst>
          <pc:docMk/>
          <pc:sldMk cId="0" sldId="264"/>
        </pc:sldMkLst>
        <pc:spChg chg="add mod">
          <ac:chgData name="NICHOLLS, Louise (NHS HUMBER AND NORTH YORKSHIRE ICB - 03H)" userId="4a20c689-e0b7-44d8-8bb5-c4c162f3edab" providerId="ADAL" clId="{D7D277AA-1F3B-4B0F-8AF0-10737A7C3154}" dt="2025-09-29T10:08:58.880" v="827"/>
          <ac:spMkLst>
            <pc:docMk/>
            <pc:sldMk cId="0" sldId="264"/>
            <ac:spMk id="2" creationId="{D54C5996-BA83-A1A7-8818-14ACDDBA11B8}"/>
          </ac:spMkLst>
        </pc:spChg>
        <pc:picChg chg="mod">
          <ac:chgData name="NICHOLLS, Louise (NHS HUMBER AND NORTH YORKSHIRE ICB - 03H)" userId="4a20c689-e0b7-44d8-8bb5-c4c162f3edab" providerId="ADAL" clId="{D7D277AA-1F3B-4B0F-8AF0-10737A7C3154}" dt="2025-09-29T09:43:01.309" v="581" actId="962"/>
          <ac:picMkLst>
            <pc:docMk/>
            <pc:sldMk cId="0" sldId="264"/>
            <ac:picMk id="18434" creationId="{7C423AF1-AD4A-DFF2-C9DA-6E77712988CB}"/>
          </ac:picMkLst>
        </pc:picChg>
      </pc:sldChg>
      <pc:sldChg chg="modSp mod">
        <pc:chgData name="NICHOLLS, Louise (NHS HUMBER AND NORTH YORKSHIRE ICB - 03H)" userId="4a20c689-e0b7-44d8-8bb5-c4c162f3edab" providerId="ADAL" clId="{D7D277AA-1F3B-4B0F-8AF0-10737A7C3154}" dt="2025-09-29T09:51:33.283" v="694" actId="33553"/>
        <pc:sldMkLst>
          <pc:docMk/>
          <pc:sldMk cId="0" sldId="267"/>
        </pc:sldMkLst>
        <pc:spChg chg="mod">
          <ac:chgData name="NICHOLLS, Louise (NHS HUMBER AND NORTH YORKSHIRE ICB - 03H)" userId="4a20c689-e0b7-44d8-8bb5-c4c162f3edab" providerId="ADAL" clId="{D7D277AA-1F3B-4B0F-8AF0-10737A7C3154}" dt="2025-09-29T09:51:33.283" v="694" actId="33553"/>
          <ac:spMkLst>
            <pc:docMk/>
            <pc:sldMk cId="0" sldId="267"/>
            <ac:spMk id="21507" creationId="{E7400B7E-2D93-3274-760A-0EF8C5BF48C8}"/>
          </ac:spMkLst>
        </pc:spChg>
      </pc:sldChg>
      <pc:sldChg chg="addSp delSp modSp mod">
        <pc:chgData name="NICHOLLS, Louise (NHS HUMBER AND NORTH YORKSHIRE ICB - 03H)" userId="4a20c689-e0b7-44d8-8bb5-c4c162f3edab" providerId="ADAL" clId="{D7D277AA-1F3B-4B0F-8AF0-10737A7C3154}" dt="2025-09-29T10:13:35.490" v="846"/>
        <pc:sldMkLst>
          <pc:docMk/>
          <pc:sldMk cId="0" sldId="269"/>
        </pc:sldMkLst>
        <pc:spChg chg="add mod">
          <ac:chgData name="NICHOLLS, Louise (NHS HUMBER AND NORTH YORKSHIRE ICB - 03H)" userId="4a20c689-e0b7-44d8-8bb5-c4c162f3edab" providerId="ADAL" clId="{D7D277AA-1F3B-4B0F-8AF0-10737A7C3154}" dt="2025-09-29T10:13:35.490" v="846"/>
          <ac:spMkLst>
            <pc:docMk/>
            <pc:sldMk cId="0" sldId="269"/>
            <ac:spMk id="2" creationId="{CEA6103D-92E9-60EE-63DC-87F23DBC3A15}"/>
          </ac:spMkLst>
        </pc:spChg>
        <pc:picChg chg="mod">
          <ac:chgData name="NICHOLLS, Louise (NHS HUMBER AND NORTH YORKSHIRE ICB - 03H)" userId="4a20c689-e0b7-44d8-8bb5-c4c162f3edab" providerId="ADAL" clId="{D7D277AA-1F3B-4B0F-8AF0-10737A7C3154}" dt="2025-09-29T09:47:43.178" v="605" actId="962"/>
          <ac:picMkLst>
            <pc:docMk/>
            <pc:sldMk cId="0" sldId="269"/>
            <ac:picMk id="29698" creationId="{BC4BD474-5485-4B7A-C589-C28C5C96E484}"/>
          </ac:picMkLst>
        </pc:picChg>
        <pc:picChg chg="del mod">
          <ac:chgData name="NICHOLLS, Louise (NHS HUMBER AND NORTH YORKSHIRE ICB - 03H)" userId="4a20c689-e0b7-44d8-8bb5-c4c162f3edab" providerId="ADAL" clId="{D7D277AA-1F3B-4B0F-8AF0-10737A7C3154}" dt="2025-09-29T09:52:59.697" v="777" actId="478"/>
          <ac:picMkLst>
            <pc:docMk/>
            <pc:sldMk cId="0" sldId="269"/>
            <ac:picMk id="29699" creationId="{397372EC-B41F-C3FA-1238-8EF59A1DF6C7}"/>
          </ac:picMkLst>
        </pc:picChg>
      </pc:sldChg>
      <pc:sldChg chg="modSp mod">
        <pc:chgData name="NICHOLLS, Louise (NHS HUMBER AND NORTH YORKSHIRE ICB - 03H)" userId="4a20c689-e0b7-44d8-8bb5-c4c162f3edab" providerId="ADAL" clId="{D7D277AA-1F3B-4B0F-8AF0-10737A7C3154}" dt="2025-09-29T10:09:40.234" v="828"/>
        <pc:sldMkLst>
          <pc:docMk/>
          <pc:sldMk cId="0" sldId="270"/>
        </pc:sldMkLst>
        <pc:spChg chg="mod">
          <ac:chgData name="NICHOLLS, Louise (NHS HUMBER AND NORTH YORKSHIRE ICB - 03H)" userId="4a20c689-e0b7-44d8-8bb5-c4c162f3edab" providerId="ADAL" clId="{D7D277AA-1F3B-4B0F-8AF0-10737A7C3154}" dt="2025-09-29T10:09:40.234" v="828"/>
          <ac:spMkLst>
            <pc:docMk/>
            <pc:sldMk cId="0" sldId="270"/>
            <ac:spMk id="23555" creationId="{A37CF7E1-0B15-73E6-E61E-8E2758751B46}"/>
          </ac:spMkLst>
        </pc:spChg>
        <pc:picChg chg="mod">
          <ac:chgData name="NICHOLLS, Louise (NHS HUMBER AND NORTH YORKSHIRE ICB - 03H)" userId="4a20c689-e0b7-44d8-8bb5-c4c162f3edab" providerId="ADAL" clId="{D7D277AA-1F3B-4B0F-8AF0-10737A7C3154}" dt="2025-09-29T09:44:03.011" v="583" actId="962"/>
          <ac:picMkLst>
            <pc:docMk/>
            <pc:sldMk cId="0" sldId="270"/>
            <ac:picMk id="23554" creationId="{5442506C-C5AD-D28C-6ADF-35660F417833}"/>
          </ac:picMkLst>
        </pc:picChg>
      </pc:sldChg>
      <pc:sldChg chg="del">
        <pc:chgData name="NICHOLLS, Louise (NHS HUMBER AND NORTH YORKSHIRE ICB - 03H)" userId="4a20c689-e0b7-44d8-8bb5-c4c162f3edab" providerId="ADAL" clId="{D7D277AA-1F3B-4B0F-8AF0-10737A7C3154}" dt="2025-09-29T09:20:24.336" v="6" actId="47"/>
        <pc:sldMkLst>
          <pc:docMk/>
          <pc:sldMk cId="0" sldId="272"/>
        </pc:sldMkLst>
      </pc:sldChg>
      <pc:sldChg chg="addSp delSp modSp mod">
        <pc:chgData name="NICHOLLS, Louise (NHS HUMBER AND NORTH YORKSHIRE ICB - 03H)" userId="4a20c689-e0b7-44d8-8bb5-c4c162f3edab" providerId="ADAL" clId="{D7D277AA-1F3B-4B0F-8AF0-10737A7C3154}" dt="2025-09-29T10:04:54.232" v="819"/>
        <pc:sldMkLst>
          <pc:docMk/>
          <pc:sldMk cId="0" sldId="273"/>
        </pc:sldMkLst>
        <pc:spChg chg="add mod">
          <ac:chgData name="NICHOLLS, Louise (NHS HUMBER AND NORTH YORKSHIRE ICB - 03H)" userId="4a20c689-e0b7-44d8-8bb5-c4c162f3edab" providerId="ADAL" clId="{D7D277AA-1F3B-4B0F-8AF0-10737A7C3154}" dt="2025-09-29T10:04:54.232" v="819"/>
          <ac:spMkLst>
            <pc:docMk/>
            <pc:sldMk cId="0" sldId="273"/>
            <ac:spMk id="2" creationId="{41732831-8538-1A14-FC91-BC7110AC4F92}"/>
          </ac:spMkLst>
        </pc:spChg>
        <pc:spChg chg="add del mod">
          <ac:chgData name="NICHOLLS, Louise (NHS HUMBER AND NORTH YORKSHIRE ICB - 03H)" userId="4a20c689-e0b7-44d8-8bb5-c4c162f3edab" providerId="ADAL" clId="{D7D277AA-1F3B-4B0F-8AF0-10737A7C3154}" dt="2025-09-29T09:28:01.998" v="108" actId="1076"/>
          <ac:spMkLst>
            <pc:docMk/>
            <pc:sldMk cId="0" sldId="273"/>
            <ac:spMk id="3" creationId="{99809682-772B-DB22-9B98-C3F097CC98F1}"/>
          </ac:spMkLst>
        </pc:spChg>
        <pc:picChg chg="del mod">
          <ac:chgData name="NICHOLLS, Louise (NHS HUMBER AND NORTH YORKSHIRE ICB - 03H)" userId="4a20c689-e0b7-44d8-8bb5-c4c162f3edab" providerId="ADAL" clId="{D7D277AA-1F3B-4B0F-8AF0-10737A7C3154}" dt="2025-09-29T09:24:45.470" v="76" actId="478"/>
          <ac:picMkLst>
            <pc:docMk/>
            <pc:sldMk cId="0" sldId="273"/>
            <ac:picMk id="6146" creationId="{A4240196-EBDB-7AD0-FF72-A6024BCA7B8B}"/>
          </ac:picMkLst>
        </pc:picChg>
        <pc:picChg chg="mod">
          <ac:chgData name="NICHOLLS, Louise (NHS HUMBER AND NORTH YORKSHIRE ICB - 03H)" userId="4a20c689-e0b7-44d8-8bb5-c4c162f3edab" providerId="ADAL" clId="{D7D277AA-1F3B-4B0F-8AF0-10737A7C3154}" dt="2025-09-29T09:31:34.025" v="111" actId="962"/>
          <ac:picMkLst>
            <pc:docMk/>
            <pc:sldMk cId="0" sldId="273"/>
            <ac:picMk id="6147" creationId="{5561AC94-D0A4-6971-2E00-8F65A5441DAA}"/>
          </ac:picMkLst>
        </pc:picChg>
        <pc:picChg chg="mod">
          <ac:chgData name="NICHOLLS, Louise (NHS HUMBER AND NORTH YORKSHIRE ICB - 03H)" userId="4a20c689-e0b7-44d8-8bb5-c4c162f3edab" providerId="ADAL" clId="{D7D277AA-1F3B-4B0F-8AF0-10737A7C3154}" dt="2025-09-29T10:04:05.201" v="817" actId="962"/>
          <ac:picMkLst>
            <pc:docMk/>
            <pc:sldMk cId="0" sldId="273"/>
            <ac:picMk id="6148" creationId="{FE491FC2-88BC-970D-AF53-84AB95F0E1B0}"/>
          </ac:picMkLst>
        </pc:picChg>
      </pc:sldChg>
      <pc:sldChg chg="modSp del">
        <pc:chgData name="NICHOLLS, Louise (NHS HUMBER AND NORTH YORKSHIRE ICB - 03H)" userId="4a20c689-e0b7-44d8-8bb5-c4c162f3edab" providerId="ADAL" clId="{D7D277AA-1F3B-4B0F-8AF0-10737A7C3154}" dt="2025-09-29T09:36:24.989" v="567" actId="47"/>
        <pc:sldMkLst>
          <pc:docMk/>
          <pc:sldMk cId="0" sldId="274"/>
        </pc:sldMkLst>
        <pc:picChg chg="mod">
          <ac:chgData name="NICHOLLS, Louise (NHS HUMBER AND NORTH YORKSHIRE ICB - 03H)" userId="4a20c689-e0b7-44d8-8bb5-c4c162f3edab" providerId="ADAL" clId="{D7D277AA-1F3B-4B0F-8AF0-10737A7C3154}" dt="2025-09-29T09:24:58.578" v="78" actId="1076"/>
          <ac:picMkLst>
            <pc:docMk/>
            <pc:sldMk cId="0" sldId="274"/>
            <ac:picMk id="7170" creationId="{AFD3A093-D7B5-6B5F-5145-0983C63CE451}"/>
          </ac:picMkLst>
        </pc:picChg>
      </pc:sldChg>
      <pc:sldChg chg="modSp mod">
        <pc:chgData name="NICHOLLS, Louise (NHS HUMBER AND NORTH YORKSHIRE ICB - 03H)" userId="4a20c689-e0b7-44d8-8bb5-c4c162f3edab" providerId="ADAL" clId="{D7D277AA-1F3B-4B0F-8AF0-10737A7C3154}" dt="2025-09-29T10:05:36.355" v="820"/>
        <pc:sldMkLst>
          <pc:docMk/>
          <pc:sldMk cId="0" sldId="275"/>
        </pc:sldMkLst>
        <pc:spChg chg="mod">
          <ac:chgData name="NICHOLLS, Louise (NHS HUMBER AND NORTH YORKSHIRE ICB - 03H)" userId="4a20c689-e0b7-44d8-8bb5-c4c162f3edab" providerId="ADAL" clId="{D7D277AA-1F3B-4B0F-8AF0-10737A7C3154}" dt="2025-09-29T10:05:36.355" v="820"/>
          <ac:spMkLst>
            <pc:docMk/>
            <pc:sldMk cId="0" sldId="275"/>
            <ac:spMk id="2" creationId="{2D6B5D6A-3747-2CC5-F2DE-D22DC9FE8854}"/>
          </ac:spMkLst>
        </pc:spChg>
        <pc:picChg chg="mod">
          <ac:chgData name="NICHOLLS, Louise (NHS HUMBER AND NORTH YORKSHIRE ICB - 03H)" userId="4a20c689-e0b7-44d8-8bb5-c4c162f3edab" providerId="ADAL" clId="{D7D277AA-1F3B-4B0F-8AF0-10737A7C3154}" dt="2025-09-29T09:38:23.718" v="569" actId="962"/>
          <ac:picMkLst>
            <pc:docMk/>
            <pc:sldMk cId="0" sldId="275"/>
            <ac:picMk id="8194" creationId="{5DAB991F-BDC2-8F3A-DDFA-47B7022407EA}"/>
          </ac:picMkLst>
        </pc:picChg>
      </pc:sldChg>
      <pc:sldChg chg="addSp modSp mod">
        <pc:chgData name="NICHOLLS, Louise (NHS HUMBER AND NORTH YORKSHIRE ICB - 03H)" userId="4a20c689-e0b7-44d8-8bb5-c4c162f3edab" providerId="ADAL" clId="{D7D277AA-1F3B-4B0F-8AF0-10737A7C3154}" dt="2025-09-29T10:10:04.072" v="831"/>
        <pc:sldMkLst>
          <pc:docMk/>
          <pc:sldMk cId="0" sldId="276"/>
        </pc:sldMkLst>
        <pc:spChg chg="add mod">
          <ac:chgData name="NICHOLLS, Louise (NHS HUMBER AND NORTH YORKSHIRE ICB - 03H)" userId="4a20c689-e0b7-44d8-8bb5-c4c162f3edab" providerId="ADAL" clId="{D7D277AA-1F3B-4B0F-8AF0-10737A7C3154}" dt="2025-09-29T10:10:01.123" v="830"/>
          <ac:spMkLst>
            <pc:docMk/>
            <pc:sldMk cId="0" sldId="276"/>
            <ac:spMk id="2" creationId="{FE909E4E-FB50-CD3A-3014-FFB0D801BF4F}"/>
          </ac:spMkLst>
        </pc:spChg>
        <pc:picChg chg="mod">
          <ac:chgData name="NICHOLLS, Louise (NHS HUMBER AND NORTH YORKSHIRE ICB - 03H)" userId="4a20c689-e0b7-44d8-8bb5-c4c162f3edab" providerId="ADAL" clId="{D7D277AA-1F3B-4B0F-8AF0-10737A7C3154}" dt="2025-09-29T10:10:04.072" v="831"/>
          <ac:picMkLst>
            <pc:docMk/>
            <pc:sldMk cId="0" sldId="276"/>
            <ac:picMk id="24578" creationId="{21757FA8-CDB6-5C26-4A5E-543196C3D820}"/>
          </ac:picMkLst>
        </pc:picChg>
        <pc:picChg chg="mod">
          <ac:chgData name="NICHOLLS, Louise (NHS HUMBER AND NORTH YORKSHIRE ICB - 03H)" userId="4a20c689-e0b7-44d8-8bb5-c4c162f3edab" providerId="ADAL" clId="{D7D277AA-1F3B-4B0F-8AF0-10737A7C3154}" dt="2025-09-29T09:45:08.680" v="587" actId="962"/>
          <ac:picMkLst>
            <pc:docMk/>
            <pc:sldMk cId="0" sldId="276"/>
            <ac:picMk id="24579" creationId="{C96602B6-CBC5-A781-980E-E806519B1C3F}"/>
          </ac:picMkLst>
        </pc:picChg>
      </pc:sldChg>
      <pc:sldChg chg="addSp modSp mod">
        <pc:chgData name="NICHOLLS, Louise (NHS HUMBER AND NORTH YORKSHIRE ICB - 03H)" userId="4a20c689-e0b7-44d8-8bb5-c4c162f3edab" providerId="ADAL" clId="{D7D277AA-1F3B-4B0F-8AF0-10737A7C3154}" dt="2025-09-29T10:11:30.282" v="837"/>
        <pc:sldMkLst>
          <pc:docMk/>
          <pc:sldMk cId="0" sldId="277"/>
        </pc:sldMkLst>
        <pc:spChg chg="add mod">
          <ac:chgData name="NICHOLLS, Louise (NHS HUMBER AND NORTH YORKSHIRE ICB - 03H)" userId="4a20c689-e0b7-44d8-8bb5-c4c162f3edab" providerId="ADAL" clId="{D7D277AA-1F3B-4B0F-8AF0-10737A7C3154}" dt="2025-09-29T10:11:24.118" v="836"/>
          <ac:spMkLst>
            <pc:docMk/>
            <pc:sldMk cId="0" sldId="277"/>
            <ac:spMk id="2" creationId="{EADC67DD-A267-0D75-0973-94179A092DA3}"/>
          </ac:spMkLst>
        </pc:spChg>
        <pc:picChg chg="mod">
          <ac:chgData name="NICHOLLS, Louise (NHS HUMBER AND NORTH YORKSHIRE ICB - 03H)" userId="4a20c689-e0b7-44d8-8bb5-c4c162f3edab" providerId="ADAL" clId="{D7D277AA-1F3B-4B0F-8AF0-10737A7C3154}" dt="2025-09-29T10:11:30.282" v="837"/>
          <ac:picMkLst>
            <pc:docMk/>
            <pc:sldMk cId="0" sldId="277"/>
            <ac:picMk id="25602" creationId="{DF223D87-CA79-264E-ECB6-F640FE3558A7}"/>
          </ac:picMkLst>
        </pc:picChg>
        <pc:picChg chg="mod">
          <ac:chgData name="NICHOLLS, Louise (NHS HUMBER AND NORTH YORKSHIRE ICB - 03H)" userId="4a20c689-e0b7-44d8-8bb5-c4c162f3edab" providerId="ADAL" clId="{D7D277AA-1F3B-4B0F-8AF0-10737A7C3154}" dt="2025-09-29T10:10:50.009" v="833"/>
          <ac:picMkLst>
            <pc:docMk/>
            <pc:sldMk cId="0" sldId="277"/>
            <ac:picMk id="25603" creationId="{25539626-235A-3F35-B283-4BAF80287612}"/>
          </ac:picMkLst>
        </pc:picChg>
      </pc:sldChg>
      <pc:sldChg chg="addSp modSp mod">
        <pc:chgData name="NICHOLLS, Louise (NHS HUMBER AND NORTH YORKSHIRE ICB - 03H)" userId="4a20c689-e0b7-44d8-8bb5-c4c162f3edab" providerId="ADAL" clId="{D7D277AA-1F3B-4B0F-8AF0-10737A7C3154}" dt="2025-09-29T10:12:49.158" v="843"/>
        <pc:sldMkLst>
          <pc:docMk/>
          <pc:sldMk cId="0" sldId="278"/>
        </pc:sldMkLst>
        <pc:spChg chg="add mod">
          <ac:chgData name="NICHOLLS, Louise (NHS HUMBER AND NORTH YORKSHIRE ICB - 03H)" userId="4a20c689-e0b7-44d8-8bb5-c4c162f3edab" providerId="ADAL" clId="{D7D277AA-1F3B-4B0F-8AF0-10737A7C3154}" dt="2025-09-29T10:12:49.158" v="843"/>
          <ac:spMkLst>
            <pc:docMk/>
            <pc:sldMk cId="0" sldId="278"/>
            <ac:spMk id="2" creationId="{C7320589-976C-AED5-BA5E-F51B040B6048}"/>
          </ac:spMkLst>
        </pc:spChg>
        <pc:picChg chg="mod">
          <ac:chgData name="NICHOLLS, Louise (NHS HUMBER AND NORTH YORKSHIRE ICB - 03H)" userId="4a20c689-e0b7-44d8-8bb5-c4c162f3edab" providerId="ADAL" clId="{D7D277AA-1F3B-4B0F-8AF0-10737A7C3154}" dt="2025-09-29T09:46:17.309" v="593" actId="962"/>
          <ac:picMkLst>
            <pc:docMk/>
            <pc:sldMk cId="0" sldId="278"/>
            <ac:picMk id="26626" creationId="{4E978991-E572-D6D2-2095-84EA04CCFD3A}"/>
          </ac:picMkLst>
        </pc:picChg>
        <pc:picChg chg="mod">
          <ac:chgData name="NICHOLLS, Louise (NHS HUMBER AND NORTH YORKSHIRE ICB - 03H)" userId="4a20c689-e0b7-44d8-8bb5-c4c162f3edab" providerId="ADAL" clId="{D7D277AA-1F3B-4B0F-8AF0-10737A7C3154}" dt="2025-09-29T10:12:20.876" v="841"/>
          <ac:picMkLst>
            <pc:docMk/>
            <pc:sldMk cId="0" sldId="278"/>
            <ac:picMk id="26627" creationId="{940B93F0-3981-56B7-2962-4480B63542C4}"/>
          </ac:picMkLst>
        </pc:picChg>
      </pc:sldChg>
      <pc:sldChg chg="addSp modSp mod">
        <pc:chgData name="NICHOLLS, Louise (NHS HUMBER AND NORTH YORKSHIRE ICB - 03H)" userId="4a20c689-e0b7-44d8-8bb5-c4c162f3edab" providerId="ADAL" clId="{D7D277AA-1F3B-4B0F-8AF0-10737A7C3154}" dt="2025-09-29T10:13:19.014" v="845"/>
        <pc:sldMkLst>
          <pc:docMk/>
          <pc:sldMk cId="0" sldId="280"/>
        </pc:sldMkLst>
        <pc:spChg chg="add mod">
          <ac:chgData name="NICHOLLS, Louise (NHS HUMBER AND NORTH YORKSHIRE ICB - 03H)" userId="4a20c689-e0b7-44d8-8bb5-c4c162f3edab" providerId="ADAL" clId="{D7D277AA-1F3B-4B0F-8AF0-10737A7C3154}" dt="2025-09-29T10:13:19.014" v="845"/>
          <ac:spMkLst>
            <pc:docMk/>
            <pc:sldMk cId="0" sldId="280"/>
            <ac:spMk id="2" creationId="{D1FFED68-E951-9084-BD4F-09F1C9ED281A}"/>
          </ac:spMkLst>
        </pc:spChg>
        <pc:picChg chg="mod">
          <ac:chgData name="NICHOLLS, Louise (NHS HUMBER AND NORTH YORKSHIRE ICB - 03H)" userId="4a20c689-e0b7-44d8-8bb5-c4c162f3edab" providerId="ADAL" clId="{D7D277AA-1F3B-4B0F-8AF0-10737A7C3154}" dt="2025-09-29T09:47:19.523" v="601" actId="962"/>
          <ac:picMkLst>
            <pc:docMk/>
            <pc:sldMk cId="0" sldId="280"/>
            <ac:picMk id="28674" creationId="{615C7566-1385-D931-F7E2-33F929FD5397}"/>
          </ac:picMkLst>
        </pc:picChg>
        <pc:picChg chg="mod">
          <ac:chgData name="NICHOLLS, Louise (NHS HUMBER AND NORTH YORKSHIRE ICB - 03H)" userId="4a20c689-e0b7-44d8-8bb5-c4c162f3edab" providerId="ADAL" clId="{D7D277AA-1F3B-4B0F-8AF0-10737A7C3154}" dt="2025-09-29T09:47:33.472" v="603" actId="962"/>
          <ac:picMkLst>
            <pc:docMk/>
            <pc:sldMk cId="0" sldId="280"/>
            <ac:picMk id="28675" creationId="{F4C7BB3D-9387-27B2-A9A9-72E58D20372C}"/>
          </ac:picMkLst>
        </pc:picChg>
      </pc:sldChg>
      <pc:sldChg chg="addSp modSp mod">
        <pc:chgData name="NICHOLLS, Louise (NHS HUMBER AND NORTH YORKSHIRE ICB - 03H)" userId="4a20c689-e0b7-44d8-8bb5-c4c162f3edab" providerId="ADAL" clId="{D7D277AA-1F3B-4B0F-8AF0-10737A7C3154}" dt="2025-09-29T10:13:56.797" v="847"/>
        <pc:sldMkLst>
          <pc:docMk/>
          <pc:sldMk cId="0" sldId="282"/>
        </pc:sldMkLst>
        <pc:spChg chg="add mod">
          <ac:chgData name="NICHOLLS, Louise (NHS HUMBER AND NORTH YORKSHIRE ICB - 03H)" userId="4a20c689-e0b7-44d8-8bb5-c4c162f3edab" providerId="ADAL" clId="{D7D277AA-1F3B-4B0F-8AF0-10737A7C3154}" dt="2025-09-29T10:13:56.797" v="847"/>
          <ac:spMkLst>
            <pc:docMk/>
            <pc:sldMk cId="0" sldId="282"/>
            <ac:spMk id="2" creationId="{3A8ED206-1893-DE41-443A-CE3ACAC3968B}"/>
          </ac:spMkLst>
        </pc:spChg>
      </pc:sldChg>
      <pc:sldChg chg="modSp mod">
        <pc:chgData name="NICHOLLS, Louise (NHS HUMBER AND NORTH YORKSHIRE ICB - 03H)" userId="4a20c689-e0b7-44d8-8bb5-c4c162f3edab" providerId="ADAL" clId="{D7D277AA-1F3B-4B0F-8AF0-10737A7C3154}" dt="2025-09-29T10:08:09.712" v="825"/>
        <pc:sldMkLst>
          <pc:docMk/>
          <pc:sldMk cId="0" sldId="284"/>
        </pc:sldMkLst>
        <pc:spChg chg="mod">
          <ac:chgData name="NICHOLLS, Louise (NHS HUMBER AND NORTH YORKSHIRE ICB - 03H)" userId="4a20c689-e0b7-44d8-8bb5-c4c162f3edab" providerId="ADAL" clId="{D7D277AA-1F3B-4B0F-8AF0-10737A7C3154}" dt="2025-09-29T10:08:09.712" v="825"/>
          <ac:spMkLst>
            <pc:docMk/>
            <pc:sldMk cId="0" sldId="284"/>
            <ac:spMk id="4" creationId="{96850280-1924-11EE-66CE-58AC8A87E05D}"/>
          </ac:spMkLst>
        </pc:spChg>
        <pc:picChg chg="mod">
          <ac:chgData name="NICHOLLS, Louise (NHS HUMBER AND NORTH YORKSHIRE ICB - 03H)" userId="4a20c689-e0b7-44d8-8bb5-c4c162f3edab" providerId="ADAL" clId="{D7D277AA-1F3B-4B0F-8AF0-10737A7C3154}" dt="2025-09-29T09:39:08.737" v="571" actId="962"/>
          <ac:picMkLst>
            <pc:docMk/>
            <pc:sldMk cId="0" sldId="284"/>
            <ac:picMk id="13314" creationId="{E7136076-A501-B79E-40C1-008398362FA0}"/>
          </ac:picMkLst>
        </pc:picChg>
      </pc:sldChg>
      <pc:sldChg chg="modSp mod">
        <pc:chgData name="NICHOLLS, Louise (NHS HUMBER AND NORTH YORKSHIRE ICB - 03H)" userId="4a20c689-e0b7-44d8-8bb5-c4c162f3edab" providerId="ADAL" clId="{D7D277AA-1F3B-4B0F-8AF0-10737A7C3154}" dt="2025-09-29T09:50:37.555" v="656" actId="33553"/>
        <pc:sldMkLst>
          <pc:docMk/>
          <pc:sldMk cId="0" sldId="285"/>
        </pc:sldMkLst>
        <pc:spChg chg="mod">
          <ac:chgData name="NICHOLLS, Louise (NHS HUMBER AND NORTH YORKSHIRE ICB - 03H)" userId="4a20c689-e0b7-44d8-8bb5-c4c162f3edab" providerId="ADAL" clId="{D7D277AA-1F3B-4B0F-8AF0-10737A7C3154}" dt="2025-09-29T09:50:37.555" v="656" actId="33553"/>
          <ac:spMkLst>
            <pc:docMk/>
            <pc:sldMk cId="0" sldId="285"/>
            <ac:spMk id="3" creationId="{816F644B-B196-60C7-4221-018632B1E6CC}"/>
          </ac:spMkLst>
        </pc:spChg>
        <pc:picChg chg="mod">
          <ac:chgData name="NICHOLLS, Louise (NHS HUMBER AND NORTH YORKSHIRE ICB - 03H)" userId="4a20c689-e0b7-44d8-8bb5-c4c162f3edab" providerId="ADAL" clId="{D7D277AA-1F3B-4B0F-8AF0-10737A7C3154}" dt="2025-09-29T09:40:16.066" v="575" actId="962"/>
          <ac:picMkLst>
            <pc:docMk/>
            <pc:sldMk cId="0" sldId="285"/>
            <ac:picMk id="15363" creationId="{6AA6A3B5-B244-6058-37E9-F09C6D8C9DFA}"/>
          </ac:picMkLst>
        </pc:picChg>
      </pc:sldChg>
      <pc:sldChg chg="modSp mod">
        <pc:chgData name="NICHOLLS, Louise (NHS HUMBER AND NORTH YORKSHIRE ICB - 03H)" userId="4a20c689-e0b7-44d8-8bb5-c4c162f3edab" providerId="ADAL" clId="{D7D277AA-1F3B-4B0F-8AF0-10737A7C3154}" dt="2025-09-29T09:50:41.583" v="657" actId="33553"/>
        <pc:sldMkLst>
          <pc:docMk/>
          <pc:sldMk cId="0" sldId="286"/>
        </pc:sldMkLst>
        <pc:spChg chg="mod">
          <ac:chgData name="NICHOLLS, Louise (NHS HUMBER AND NORTH YORKSHIRE ICB - 03H)" userId="4a20c689-e0b7-44d8-8bb5-c4c162f3edab" providerId="ADAL" clId="{D7D277AA-1F3B-4B0F-8AF0-10737A7C3154}" dt="2025-09-29T09:50:41.583" v="657" actId="33553"/>
          <ac:spMkLst>
            <pc:docMk/>
            <pc:sldMk cId="0" sldId="286"/>
            <ac:spMk id="3" creationId="{0DA0BCED-A0A5-EFD9-E7D3-0D40A2334E55}"/>
          </ac:spMkLst>
        </pc:spChg>
        <pc:picChg chg="mod">
          <ac:chgData name="NICHOLLS, Louise (NHS HUMBER AND NORTH YORKSHIRE ICB - 03H)" userId="4a20c689-e0b7-44d8-8bb5-c4c162f3edab" providerId="ADAL" clId="{D7D277AA-1F3B-4B0F-8AF0-10737A7C3154}" dt="2025-09-29T09:41:03.633" v="577" actId="962"/>
          <ac:picMkLst>
            <pc:docMk/>
            <pc:sldMk cId="0" sldId="286"/>
            <ac:picMk id="16387" creationId="{CD81C8E6-4219-3690-7B8E-7E9187E131A0}"/>
          </ac:picMkLst>
        </pc:picChg>
      </pc:sldChg>
      <pc:sldChg chg="modSp mod">
        <pc:chgData name="NICHOLLS, Louise (NHS HUMBER AND NORTH YORKSHIRE ICB - 03H)" userId="4a20c689-e0b7-44d8-8bb5-c4c162f3edab" providerId="ADAL" clId="{D7D277AA-1F3B-4B0F-8AF0-10737A7C3154}" dt="2025-09-29T09:50:46.605" v="658" actId="33553"/>
        <pc:sldMkLst>
          <pc:docMk/>
          <pc:sldMk cId="0" sldId="287"/>
        </pc:sldMkLst>
        <pc:spChg chg="mod">
          <ac:chgData name="NICHOLLS, Louise (NHS HUMBER AND NORTH YORKSHIRE ICB - 03H)" userId="4a20c689-e0b7-44d8-8bb5-c4c162f3edab" providerId="ADAL" clId="{D7D277AA-1F3B-4B0F-8AF0-10737A7C3154}" dt="2025-09-29T09:50:46.605" v="658" actId="33553"/>
          <ac:spMkLst>
            <pc:docMk/>
            <pc:sldMk cId="0" sldId="287"/>
            <ac:spMk id="3" creationId="{3F9EE7B3-9596-6BA4-46EF-645326FFD37A}"/>
          </ac:spMkLst>
        </pc:spChg>
        <pc:picChg chg="mod">
          <ac:chgData name="NICHOLLS, Louise (NHS HUMBER AND NORTH YORKSHIRE ICB - 03H)" userId="4a20c689-e0b7-44d8-8bb5-c4c162f3edab" providerId="ADAL" clId="{D7D277AA-1F3B-4B0F-8AF0-10737A7C3154}" dt="2025-09-29T09:41:34.124" v="579" actId="962"/>
          <ac:picMkLst>
            <pc:docMk/>
            <pc:sldMk cId="0" sldId="287"/>
            <ac:picMk id="17411" creationId="{BD2AA7E6-6BC5-17E7-5154-34A0ABC00528}"/>
          </ac:picMkLst>
        </pc:picChg>
      </pc:sldChg>
      <pc:sldChg chg="modSp mod">
        <pc:chgData name="NICHOLLS, Louise (NHS HUMBER AND NORTH YORKSHIRE ICB - 03H)" userId="4a20c689-e0b7-44d8-8bb5-c4c162f3edab" providerId="ADAL" clId="{D7D277AA-1F3B-4B0F-8AF0-10737A7C3154}" dt="2025-09-29T09:51:28.723" v="693" actId="33553"/>
        <pc:sldMkLst>
          <pc:docMk/>
          <pc:sldMk cId="0" sldId="288"/>
        </pc:sldMkLst>
        <pc:spChg chg="mod">
          <ac:chgData name="NICHOLLS, Louise (NHS HUMBER AND NORTH YORKSHIRE ICB - 03H)" userId="4a20c689-e0b7-44d8-8bb5-c4c162f3edab" providerId="ADAL" clId="{D7D277AA-1F3B-4B0F-8AF0-10737A7C3154}" dt="2025-09-29T09:51:28.723" v="693" actId="33553"/>
          <ac:spMkLst>
            <pc:docMk/>
            <pc:sldMk cId="0" sldId="288"/>
            <ac:spMk id="19458" creationId="{1D4EBB4E-CC93-B254-6B55-BDAFDFEC8957}"/>
          </ac:spMkLst>
        </pc:spChg>
      </pc:sldChg>
      <pc:sldChg chg="modSp mod">
        <pc:chgData name="NICHOLLS, Louise (NHS HUMBER AND NORTH YORKSHIRE ICB - 03H)" userId="4a20c689-e0b7-44d8-8bb5-c4c162f3edab" providerId="ADAL" clId="{D7D277AA-1F3B-4B0F-8AF0-10737A7C3154}" dt="2025-09-29T10:06:56.821" v="824"/>
        <pc:sldMkLst>
          <pc:docMk/>
          <pc:sldMk cId="0" sldId="289"/>
        </pc:sldMkLst>
        <pc:spChg chg="mod">
          <ac:chgData name="NICHOLLS, Louise (NHS HUMBER AND NORTH YORKSHIRE ICB - 03H)" userId="4a20c689-e0b7-44d8-8bb5-c4c162f3edab" providerId="ADAL" clId="{D7D277AA-1F3B-4B0F-8AF0-10737A7C3154}" dt="2025-09-29T10:06:56.821" v="824"/>
          <ac:spMkLst>
            <pc:docMk/>
            <pc:sldMk cId="0" sldId="289"/>
            <ac:spMk id="11316" creationId="{1108F449-A569-E85A-3EA2-AB841D3E66DD}"/>
          </ac:spMkLst>
        </pc:spChg>
        <pc:graphicFrameChg chg="modGraphic">
          <ac:chgData name="NICHOLLS, Louise (NHS HUMBER AND NORTH YORKSHIRE ICB - 03H)" userId="4a20c689-e0b7-44d8-8bb5-c4c162f3edab" providerId="ADAL" clId="{D7D277AA-1F3B-4B0F-8AF0-10737A7C3154}" dt="2025-09-29T09:25:51.642" v="85" actId="207"/>
          <ac:graphicFrameMkLst>
            <pc:docMk/>
            <pc:sldMk cId="0" sldId="289"/>
            <ac:graphicFrameMk id="4" creationId="{006644C4-2FB3-234D-D4B9-04C16C62C234}"/>
          </ac:graphicFrameMkLst>
        </pc:graphicFrameChg>
        <pc:graphicFrameChg chg="modGraphic">
          <ac:chgData name="NICHOLLS, Louise (NHS HUMBER AND NORTH YORKSHIRE ICB - 03H)" userId="4a20c689-e0b7-44d8-8bb5-c4c162f3edab" providerId="ADAL" clId="{D7D277AA-1F3B-4B0F-8AF0-10737A7C3154}" dt="2025-09-29T09:25:56.136" v="86" actId="207"/>
          <ac:graphicFrameMkLst>
            <pc:docMk/>
            <pc:sldMk cId="0" sldId="289"/>
            <ac:graphicFrameMk id="7" creationId="{2C13DC75-0F14-6274-4C9B-90A4FB25AEEE}"/>
          </ac:graphicFrameMkLst>
        </pc:graphicFrameChg>
        <pc:graphicFrameChg chg="modGraphic">
          <ac:chgData name="NICHOLLS, Louise (NHS HUMBER AND NORTH YORKSHIRE ICB - 03H)" userId="4a20c689-e0b7-44d8-8bb5-c4c162f3edab" providerId="ADAL" clId="{D7D277AA-1F3B-4B0F-8AF0-10737A7C3154}" dt="2025-09-29T09:25:37.987" v="83" actId="207"/>
          <ac:graphicFrameMkLst>
            <pc:docMk/>
            <pc:sldMk cId="0" sldId="289"/>
            <ac:graphicFrameMk id="8" creationId="{954F4E6A-619A-DD33-CE4E-17D7F0E24767}"/>
          </ac:graphicFrameMkLst>
        </pc:graphicFrameChg>
      </pc:sldChg>
      <pc:sldChg chg="addSp modSp mod">
        <pc:chgData name="NICHOLLS, Louise (NHS HUMBER AND NORTH YORKSHIRE ICB - 03H)" userId="4a20c689-e0b7-44d8-8bb5-c4c162f3edab" providerId="ADAL" clId="{D7D277AA-1F3B-4B0F-8AF0-10737A7C3154}" dt="2025-09-29T10:11:47.027" v="839"/>
        <pc:sldMkLst>
          <pc:docMk/>
          <pc:sldMk cId="0" sldId="291"/>
        </pc:sldMkLst>
        <pc:spChg chg="add mod">
          <ac:chgData name="NICHOLLS, Louise (NHS HUMBER AND NORTH YORKSHIRE ICB - 03H)" userId="4a20c689-e0b7-44d8-8bb5-c4c162f3edab" providerId="ADAL" clId="{D7D277AA-1F3B-4B0F-8AF0-10737A7C3154}" dt="2025-09-29T10:11:47.027" v="839"/>
          <ac:spMkLst>
            <pc:docMk/>
            <pc:sldMk cId="0" sldId="291"/>
            <ac:spMk id="2" creationId="{5060CE95-B0B4-C34A-C6EE-FD497EDD5B7F}"/>
          </ac:spMkLst>
        </pc:spChg>
        <pc:picChg chg="mod">
          <ac:chgData name="NICHOLLS, Louise (NHS HUMBER AND NORTH YORKSHIRE ICB - 03H)" userId="4a20c689-e0b7-44d8-8bb5-c4c162f3edab" providerId="ADAL" clId="{D7D277AA-1F3B-4B0F-8AF0-10737A7C3154}" dt="2025-09-29T09:46:47.843" v="597" actId="962"/>
          <ac:picMkLst>
            <pc:docMk/>
            <pc:sldMk cId="0" sldId="291"/>
            <ac:picMk id="27650" creationId="{F5CDB7B6-B401-5043-69C5-3818FD1CF12B}"/>
          </ac:picMkLst>
        </pc:picChg>
        <pc:picChg chg="mod">
          <ac:chgData name="NICHOLLS, Louise (NHS HUMBER AND NORTH YORKSHIRE ICB - 03H)" userId="4a20c689-e0b7-44d8-8bb5-c4c162f3edab" providerId="ADAL" clId="{D7D277AA-1F3B-4B0F-8AF0-10737A7C3154}" dt="2025-09-29T09:46:58.616" v="599" actId="962"/>
          <ac:picMkLst>
            <pc:docMk/>
            <pc:sldMk cId="0" sldId="291"/>
            <ac:picMk id="27651" creationId="{0D0F7351-1CCF-490C-1AE2-43DA42EEC0EB}"/>
          </ac:picMkLst>
        </pc:picChg>
      </pc:sldChg>
      <pc:sldChg chg="modSp add mod">
        <pc:chgData name="NICHOLLS, Louise (NHS HUMBER AND NORTH YORKSHIRE ICB - 03H)" userId="4a20c689-e0b7-44d8-8bb5-c4c162f3edab" providerId="ADAL" clId="{D7D277AA-1F3B-4B0F-8AF0-10737A7C3154}" dt="2025-09-29T09:20:13.550" v="5" actId="255"/>
        <pc:sldMkLst>
          <pc:docMk/>
          <pc:sldMk cId="438264443" sldId="292"/>
        </pc:sldMkLst>
        <pc:spChg chg="mod">
          <ac:chgData name="NICHOLLS, Louise (NHS HUMBER AND NORTH YORKSHIRE ICB - 03H)" userId="4a20c689-e0b7-44d8-8bb5-c4c162f3edab" providerId="ADAL" clId="{D7D277AA-1F3B-4B0F-8AF0-10737A7C3154}" dt="2025-09-29T09:19:56.323" v="3" actId="255"/>
          <ac:spMkLst>
            <pc:docMk/>
            <pc:sldMk cId="438264443" sldId="292"/>
            <ac:spMk id="2" creationId="{D976DE1C-A017-7AA6-6DA7-0032773DC015}"/>
          </ac:spMkLst>
        </pc:spChg>
        <pc:spChg chg="mod">
          <ac:chgData name="NICHOLLS, Louise (NHS HUMBER AND NORTH YORKSHIRE ICB - 03H)" userId="4a20c689-e0b7-44d8-8bb5-c4c162f3edab" providerId="ADAL" clId="{D7D277AA-1F3B-4B0F-8AF0-10737A7C3154}" dt="2025-09-29T09:20:13.550" v="5" actId="255"/>
          <ac:spMkLst>
            <pc:docMk/>
            <pc:sldMk cId="438264443" sldId="292"/>
            <ac:spMk id="3" creationId="{0EF9EADB-B604-B463-FF83-091F6FFAA4BD}"/>
          </ac:spMkLst>
        </pc:spChg>
      </pc:sldChg>
      <pc:sldChg chg="new del">
        <pc:chgData name="NICHOLLS, Louise (NHS HUMBER AND NORTH YORKSHIRE ICB - 03H)" userId="4a20c689-e0b7-44d8-8bb5-c4c162f3edab" providerId="ADAL" clId="{D7D277AA-1F3B-4B0F-8AF0-10737A7C3154}" dt="2025-09-29T09:18:50.714" v="1" actId="680"/>
        <pc:sldMkLst>
          <pc:docMk/>
          <pc:sldMk cId="3841491718" sldId="292"/>
        </pc:sldMkLst>
      </pc:sldChg>
      <pc:sldChg chg="modSp new mod">
        <pc:chgData name="NICHOLLS, Louise (NHS HUMBER AND NORTH YORKSHIRE ICB - 03H)" userId="4a20c689-e0b7-44d8-8bb5-c4c162f3edab" providerId="ADAL" clId="{D7D277AA-1F3B-4B0F-8AF0-10737A7C3154}" dt="2025-09-29T09:36:13.462" v="566" actId="255"/>
        <pc:sldMkLst>
          <pc:docMk/>
          <pc:sldMk cId="889558968" sldId="293"/>
        </pc:sldMkLst>
        <pc:spChg chg="mod">
          <ac:chgData name="NICHOLLS, Louise (NHS HUMBER AND NORTH YORKSHIRE ICB - 03H)" userId="4a20c689-e0b7-44d8-8bb5-c4c162f3edab" providerId="ADAL" clId="{D7D277AA-1F3B-4B0F-8AF0-10737A7C3154}" dt="2025-09-29T09:33:13.780" v="172" actId="255"/>
          <ac:spMkLst>
            <pc:docMk/>
            <pc:sldMk cId="889558968" sldId="293"/>
            <ac:spMk id="2" creationId="{77848FF5-7793-490D-0A06-FE08E29165ED}"/>
          </ac:spMkLst>
        </pc:spChg>
        <pc:spChg chg="mod">
          <ac:chgData name="NICHOLLS, Louise (NHS HUMBER AND NORTH YORKSHIRE ICB - 03H)" userId="4a20c689-e0b7-44d8-8bb5-c4c162f3edab" providerId="ADAL" clId="{D7D277AA-1F3B-4B0F-8AF0-10737A7C3154}" dt="2025-09-29T09:36:13.462" v="566" actId="255"/>
          <ac:spMkLst>
            <pc:docMk/>
            <pc:sldMk cId="889558968" sldId="293"/>
            <ac:spMk id="3" creationId="{FDC8FBBC-4CA5-276F-1438-BB6FF4A224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E51E7B-1DB3-3783-FBDA-5A14E722DB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D376C03A-DA9E-7EB4-0307-215C4DFB573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F87AD096-E32D-42CC-952A-AF7CA9878306}" type="datetimeFigureOut">
              <a:rPr lang="en-GB"/>
              <a:pPr>
                <a:defRPr/>
              </a:pPr>
              <a:t>29/09/2025</a:t>
            </a:fld>
            <a:endParaRPr lang="en-GB"/>
          </a:p>
        </p:txBody>
      </p:sp>
      <p:sp>
        <p:nvSpPr>
          <p:cNvPr id="4" name="Slide Image Placeholder 3">
            <a:extLst>
              <a:ext uri="{FF2B5EF4-FFF2-40B4-BE49-F238E27FC236}">
                <a16:creationId xmlns:a16="http://schemas.microsoft.com/office/drawing/2014/main" id="{511FD1CD-7FDC-2086-EFB3-46E16E6B734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B6D317F-4A18-6F52-3239-C0F9889DEBE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96FDE53-3F07-4D94-FD6C-CAA1A802CEB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A6C33575-E8F2-FC2E-50BD-12C6364FC2F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EAB0A5D-E74F-4FAC-9441-6D9BFA3FC6F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AC6644-AB0D-7037-3C97-D83E7AF7FDEC}"/>
              </a:ext>
            </a:extLst>
          </p:cNvPr>
          <p:cNvSpPr>
            <a:spLocks noGrp="1"/>
          </p:cNvSpPr>
          <p:nvPr>
            <p:ph type="dt" sz="half" idx="10"/>
          </p:nvPr>
        </p:nvSpPr>
        <p:spPr/>
        <p:txBody>
          <a:bodyPr/>
          <a:lstStyle>
            <a:lvl1pPr>
              <a:defRPr/>
            </a:lvl1pPr>
          </a:lstStyle>
          <a:p>
            <a:pPr>
              <a:defRPr/>
            </a:pPr>
            <a:fld id="{843D56E9-7977-4EB9-9B6E-3D947289E561}" type="datetime1">
              <a:rPr lang="en-US" altLang="en-US"/>
              <a:pPr>
                <a:defRPr/>
              </a:pPr>
              <a:t>9/29/2025</a:t>
            </a:fld>
            <a:endParaRPr lang="en-US" altLang="en-US"/>
          </a:p>
        </p:txBody>
      </p:sp>
      <p:sp>
        <p:nvSpPr>
          <p:cNvPr id="5" name="Footer Placeholder 4">
            <a:extLst>
              <a:ext uri="{FF2B5EF4-FFF2-40B4-BE49-F238E27FC236}">
                <a16:creationId xmlns:a16="http://schemas.microsoft.com/office/drawing/2014/main" id="{53950592-9ED8-3D3A-8C3B-BB8A9A497B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3C6481-2336-1C3B-14AB-C714E7BAD5E5}"/>
              </a:ext>
            </a:extLst>
          </p:cNvPr>
          <p:cNvSpPr>
            <a:spLocks noGrp="1"/>
          </p:cNvSpPr>
          <p:nvPr>
            <p:ph type="sldNum" sz="quarter" idx="12"/>
          </p:nvPr>
        </p:nvSpPr>
        <p:spPr/>
        <p:txBody>
          <a:bodyPr/>
          <a:lstStyle>
            <a:lvl1pPr>
              <a:defRPr/>
            </a:lvl1pPr>
          </a:lstStyle>
          <a:p>
            <a:pPr>
              <a:defRPr/>
            </a:pPr>
            <a:fld id="{BF74FEFB-B8BE-498A-B360-CE3F0A55DDDC}" type="slidenum">
              <a:rPr lang="en-US" altLang="en-US"/>
              <a:pPr>
                <a:defRPr/>
              </a:pPr>
              <a:t>‹#›</a:t>
            </a:fld>
            <a:endParaRPr lang="en-US" altLang="en-US"/>
          </a:p>
        </p:txBody>
      </p:sp>
    </p:spTree>
    <p:extLst>
      <p:ext uri="{BB962C8B-B14F-4D97-AF65-F5344CB8AC3E}">
        <p14:creationId xmlns:p14="http://schemas.microsoft.com/office/powerpoint/2010/main" val="250615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579141-9DE9-ACCD-69D5-063A6AD05B4A}"/>
              </a:ext>
            </a:extLst>
          </p:cNvPr>
          <p:cNvSpPr>
            <a:spLocks noGrp="1"/>
          </p:cNvSpPr>
          <p:nvPr>
            <p:ph type="dt" sz="half" idx="10"/>
          </p:nvPr>
        </p:nvSpPr>
        <p:spPr/>
        <p:txBody>
          <a:bodyPr/>
          <a:lstStyle>
            <a:lvl1pPr>
              <a:defRPr/>
            </a:lvl1pPr>
          </a:lstStyle>
          <a:p>
            <a:pPr>
              <a:defRPr/>
            </a:pPr>
            <a:fld id="{6566DD17-1A7B-419B-BE95-3DA919E1F959}" type="datetime1">
              <a:rPr lang="en-US" altLang="en-US"/>
              <a:pPr>
                <a:defRPr/>
              </a:pPr>
              <a:t>9/29/2025</a:t>
            </a:fld>
            <a:endParaRPr lang="en-US" altLang="en-US"/>
          </a:p>
        </p:txBody>
      </p:sp>
      <p:sp>
        <p:nvSpPr>
          <p:cNvPr id="5" name="Footer Placeholder 4">
            <a:extLst>
              <a:ext uri="{FF2B5EF4-FFF2-40B4-BE49-F238E27FC236}">
                <a16:creationId xmlns:a16="http://schemas.microsoft.com/office/drawing/2014/main" id="{34D02F1E-363D-E0C1-E8B5-C1EB51F20A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46F963-DADC-2E83-0BEB-B9319CAC134F}"/>
              </a:ext>
            </a:extLst>
          </p:cNvPr>
          <p:cNvSpPr>
            <a:spLocks noGrp="1"/>
          </p:cNvSpPr>
          <p:nvPr>
            <p:ph type="sldNum" sz="quarter" idx="12"/>
          </p:nvPr>
        </p:nvSpPr>
        <p:spPr/>
        <p:txBody>
          <a:bodyPr/>
          <a:lstStyle>
            <a:lvl1pPr>
              <a:defRPr/>
            </a:lvl1pPr>
          </a:lstStyle>
          <a:p>
            <a:pPr>
              <a:defRPr/>
            </a:pPr>
            <a:fld id="{A4E83A75-D045-4112-84A6-6A4E7AABBF52}" type="slidenum">
              <a:rPr lang="en-US" altLang="en-US"/>
              <a:pPr>
                <a:defRPr/>
              </a:pPr>
              <a:t>‹#›</a:t>
            </a:fld>
            <a:endParaRPr lang="en-US" altLang="en-US"/>
          </a:p>
        </p:txBody>
      </p:sp>
    </p:spTree>
    <p:extLst>
      <p:ext uri="{BB962C8B-B14F-4D97-AF65-F5344CB8AC3E}">
        <p14:creationId xmlns:p14="http://schemas.microsoft.com/office/powerpoint/2010/main" val="317044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13FC7A-E3C4-D8C8-3CAB-7DFE2C2DB046}"/>
              </a:ext>
            </a:extLst>
          </p:cNvPr>
          <p:cNvSpPr>
            <a:spLocks noGrp="1"/>
          </p:cNvSpPr>
          <p:nvPr>
            <p:ph type="dt" sz="half" idx="10"/>
          </p:nvPr>
        </p:nvSpPr>
        <p:spPr/>
        <p:txBody>
          <a:bodyPr/>
          <a:lstStyle>
            <a:lvl1pPr>
              <a:defRPr/>
            </a:lvl1pPr>
          </a:lstStyle>
          <a:p>
            <a:pPr>
              <a:defRPr/>
            </a:pPr>
            <a:fld id="{66864EF9-D155-455C-B200-BA289B799AE6}" type="datetime1">
              <a:rPr lang="en-US" altLang="en-US"/>
              <a:pPr>
                <a:defRPr/>
              </a:pPr>
              <a:t>9/29/2025</a:t>
            </a:fld>
            <a:endParaRPr lang="en-US" altLang="en-US"/>
          </a:p>
        </p:txBody>
      </p:sp>
      <p:sp>
        <p:nvSpPr>
          <p:cNvPr id="5" name="Footer Placeholder 4">
            <a:extLst>
              <a:ext uri="{FF2B5EF4-FFF2-40B4-BE49-F238E27FC236}">
                <a16:creationId xmlns:a16="http://schemas.microsoft.com/office/drawing/2014/main" id="{3D968696-2569-AAD1-E438-9850682C05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C1623C-5772-821E-C39C-01734459E5E9}"/>
              </a:ext>
            </a:extLst>
          </p:cNvPr>
          <p:cNvSpPr>
            <a:spLocks noGrp="1"/>
          </p:cNvSpPr>
          <p:nvPr>
            <p:ph type="sldNum" sz="quarter" idx="12"/>
          </p:nvPr>
        </p:nvSpPr>
        <p:spPr/>
        <p:txBody>
          <a:bodyPr/>
          <a:lstStyle>
            <a:lvl1pPr>
              <a:defRPr/>
            </a:lvl1pPr>
          </a:lstStyle>
          <a:p>
            <a:pPr>
              <a:defRPr/>
            </a:pPr>
            <a:fld id="{316DE6D4-61B4-474A-A737-57DBDD817C6E}" type="slidenum">
              <a:rPr lang="en-US" altLang="en-US"/>
              <a:pPr>
                <a:defRPr/>
              </a:pPr>
              <a:t>‹#›</a:t>
            </a:fld>
            <a:endParaRPr lang="en-US" altLang="en-US"/>
          </a:p>
        </p:txBody>
      </p:sp>
    </p:spTree>
    <p:extLst>
      <p:ext uri="{BB962C8B-B14F-4D97-AF65-F5344CB8AC3E}">
        <p14:creationId xmlns:p14="http://schemas.microsoft.com/office/powerpoint/2010/main" val="92150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ABA254-6C68-675A-0939-36AB29301ECC}"/>
              </a:ext>
            </a:extLst>
          </p:cNvPr>
          <p:cNvSpPr>
            <a:spLocks noGrp="1"/>
          </p:cNvSpPr>
          <p:nvPr>
            <p:ph type="dt" sz="half" idx="10"/>
          </p:nvPr>
        </p:nvSpPr>
        <p:spPr/>
        <p:txBody>
          <a:bodyPr/>
          <a:lstStyle>
            <a:lvl1pPr>
              <a:defRPr/>
            </a:lvl1pPr>
          </a:lstStyle>
          <a:p>
            <a:pPr>
              <a:defRPr/>
            </a:pPr>
            <a:fld id="{801DF56E-D027-47D7-9DF7-0F47A364B9AE}" type="datetime1">
              <a:rPr lang="en-US" altLang="en-US"/>
              <a:pPr>
                <a:defRPr/>
              </a:pPr>
              <a:t>9/29/2025</a:t>
            </a:fld>
            <a:endParaRPr lang="en-US" altLang="en-US"/>
          </a:p>
        </p:txBody>
      </p:sp>
      <p:sp>
        <p:nvSpPr>
          <p:cNvPr id="5" name="Footer Placeholder 4">
            <a:extLst>
              <a:ext uri="{FF2B5EF4-FFF2-40B4-BE49-F238E27FC236}">
                <a16:creationId xmlns:a16="http://schemas.microsoft.com/office/drawing/2014/main" id="{B2CB80F4-E5C7-A120-9BDD-56C8D3F8D1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66F6EA-AE87-BB41-C1BD-0D1949D8F8A2}"/>
              </a:ext>
            </a:extLst>
          </p:cNvPr>
          <p:cNvSpPr>
            <a:spLocks noGrp="1"/>
          </p:cNvSpPr>
          <p:nvPr>
            <p:ph type="sldNum" sz="quarter" idx="12"/>
          </p:nvPr>
        </p:nvSpPr>
        <p:spPr/>
        <p:txBody>
          <a:bodyPr/>
          <a:lstStyle>
            <a:lvl1pPr>
              <a:defRPr/>
            </a:lvl1pPr>
          </a:lstStyle>
          <a:p>
            <a:pPr>
              <a:defRPr/>
            </a:pPr>
            <a:fld id="{975774DF-8A7C-4508-9B33-A6F991DAE441}" type="slidenum">
              <a:rPr lang="en-US" altLang="en-US"/>
              <a:pPr>
                <a:defRPr/>
              </a:pPr>
              <a:t>‹#›</a:t>
            </a:fld>
            <a:endParaRPr lang="en-US" altLang="en-US"/>
          </a:p>
        </p:txBody>
      </p:sp>
    </p:spTree>
    <p:extLst>
      <p:ext uri="{BB962C8B-B14F-4D97-AF65-F5344CB8AC3E}">
        <p14:creationId xmlns:p14="http://schemas.microsoft.com/office/powerpoint/2010/main" val="16303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52CF3D-0B12-3A07-6187-F93D81F8F931}"/>
              </a:ext>
            </a:extLst>
          </p:cNvPr>
          <p:cNvSpPr>
            <a:spLocks noGrp="1"/>
          </p:cNvSpPr>
          <p:nvPr>
            <p:ph type="dt" sz="half" idx="10"/>
          </p:nvPr>
        </p:nvSpPr>
        <p:spPr/>
        <p:txBody>
          <a:bodyPr/>
          <a:lstStyle>
            <a:lvl1pPr>
              <a:defRPr/>
            </a:lvl1pPr>
          </a:lstStyle>
          <a:p>
            <a:pPr>
              <a:defRPr/>
            </a:pPr>
            <a:fld id="{38E6EF3E-496E-4150-8ECC-CC52009780A2}" type="datetime1">
              <a:rPr lang="en-US" altLang="en-US"/>
              <a:pPr>
                <a:defRPr/>
              </a:pPr>
              <a:t>9/29/2025</a:t>
            </a:fld>
            <a:endParaRPr lang="en-US" altLang="en-US"/>
          </a:p>
        </p:txBody>
      </p:sp>
      <p:sp>
        <p:nvSpPr>
          <p:cNvPr id="5" name="Footer Placeholder 4">
            <a:extLst>
              <a:ext uri="{FF2B5EF4-FFF2-40B4-BE49-F238E27FC236}">
                <a16:creationId xmlns:a16="http://schemas.microsoft.com/office/drawing/2014/main" id="{D7D066E4-DA52-3538-9E58-9E96D06BE2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25AA54-89F8-51BA-1B28-5B26AF0DB9D6}"/>
              </a:ext>
            </a:extLst>
          </p:cNvPr>
          <p:cNvSpPr>
            <a:spLocks noGrp="1"/>
          </p:cNvSpPr>
          <p:nvPr>
            <p:ph type="sldNum" sz="quarter" idx="12"/>
          </p:nvPr>
        </p:nvSpPr>
        <p:spPr/>
        <p:txBody>
          <a:bodyPr/>
          <a:lstStyle>
            <a:lvl1pPr>
              <a:defRPr/>
            </a:lvl1pPr>
          </a:lstStyle>
          <a:p>
            <a:pPr>
              <a:defRPr/>
            </a:pPr>
            <a:fld id="{8462FBD8-5128-4B0B-9C4A-0A0814D0E9CF}" type="slidenum">
              <a:rPr lang="en-US" altLang="en-US"/>
              <a:pPr>
                <a:defRPr/>
              </a:pPr>
              <a:t>‹#›</a:t>
            </a:fld>
            <a:endParaRPr lang="en-US" altLang="en-US"/>
          </a:p>
        </p:txBody>
      </p:sp>
    </p:spTree>
    <p:extLst>
      <p:ext uri="{BB962C8B-B14F-4D97-AF65-F5344CB8AC3E}">
        <p14:creationId xmlns:p14="http://schemas.microsoft.com/office/powerpoint/2010/main" val="12734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A553B2F-084F-8C64-E02C-5704BF2F6991}"/>
              </a:ext>
            </a:extLst>
          </p:cNvPr>
          <p:cNvSpPr>
            <a:spLocks noGrp="1"/>
          </p:cNvSpPr>
          <p:nvPr>
            <p:ph type="dt" sz="half" idx="10"/>
          </p:nvPr>
        </p:nvSpPr>
        <p:spPr/>
        <p:txBody>
          <a:bodyPr/>
          <a:lstStyle>
            <a:lvl1pPr>
              <a:defRPr/>
            </a:lvl1pPr>
          </a:lstStyle>
          <a:p>
            <a:pPr>
              <a:defRPr/>
            </a:pPr>
            <a:fld id="{12914E6B-9B19-4197-A191-32D890E55BC0}" type="datetime1">
              <a:rPr lang="en-US" altLang="en-US"/>
              <a:pPr>
                <a:defRPr/>
              </a:pPr>
              <a:t>9/29/2025</a:t>
            </a:fld>
            <a:endParaRPr lang="en-US" altLang="en-US"/>
          </a:p>
        </p:txBody>
      </p:sp>
      <p:sp>
        <p:nvSpPr>
          <p:cNvPr id="6" name="Footer Placeholder 4">
            <a:extLst>
              <a:ext uri="{FF2B5EF4-FFF2-40B4-BE49-F238E27FC236}">
                <a16:creationId xmlns:a16="http://schemas.microsoft.com/office/drawing/2014/main" id="{8037F7A4-E23F-2F93-9DC0-1EE9275BE8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98C240-D591-332D-98FB-E2D5528240C2}"/>
              </a:ext>
            </a:extLst>
          </p:cNvPr>
          <p:cNvSpPr>
            <a:spLocks noGrp="1"/>
          </p:cNvSpPr>
          <p:nvPr>
            <p:ph type="sldNum" sz="quarter" idx="12"/>
          </p:nvPr>
        </p:nvSpPr>
        <p:spPr/>
        <p:txBody>
          <a:bodyPr/>
          <a:lstStyle>
            <a:lvl1pPr>
              <a:defRPr/>
            </a:lvl1pPr>
          </a:lstStyle>
          <a:p>
            <a:pPr>
              <a:defRPr/>
            </a:pPr>
            <a:fld id="{18D9E007-1906-4ECD-A2C7-097793C0B07F}" type="slidenum">
              <a:rPr lang="en-US" altLang="en-US"/>
              <a:pPr>
                <a:defRPr/>
              </a:pPr>
              <a:t>‹#›</a:t>
            </a:fld>
            <a:endParaRPr lang="en-US" altLang="en-US"/>
          </a:p>
        </p:txBody>
      </p:sp>
    </p:spTree>
    <p:extLst>
      <p:ext uri="{BB962C8B-B14F-4D97-AF65-F5344CB8AC3E}">
        <p14:creationId xmlns:p14="http://schemas.microsoft.com/office/powerpoint/2010/main" val="55916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D43981A3-ECB1-E146-B30C-9720D1696196}"/>
              </a:ext>
            </a:extLst>
          </p:cNvPr>
          <p:cNvSpPr>
            <a:spLocks noGrp="1"/>
          </p:cNvSpPr>
          <p:nvPr>
            <p:ph type="dt" sz="half" idx="10"/>
          </p:nvPr>
        </p:nvSpPr>
        <p:spPr/>
        <p:txBody>
          <a:bodyPr/>
          <a:lstStyle>
            <a:lvl1pPr>
              <a:defRPr/>
            </a:lvl1pPr>
          </a:lstStyle>
          <a:p>
            <a:pPr>
              <a:defRPr/>
            </a:pPr>
            <a:fld id="{98A795A7-ED03-45F9-8CF9-B7D2BD1D509A}" type="datetime1">
              <a:rPr lang="en-US" altLang="en-US"/>
              <a:pPr>
                <a:defRPr/>
              </a:pPr>
              <a:t>9/29/2025</a:t>
            </a:fld>
            <a:endParaRPr lang="en-US" altLang="en-US"/>
          </a:p>
        </p:txBody>
      </p:sp>
      <p:sp>
        <p:nvSpPr>
          <p:cNvPr id="8" name="Footer Placeholder 4">
            <a:extLst>
              <a:ext uri="{FF2B5EF4-FFF2-40B4-BE49-F238E27FC236}">
                <a16:creationId xmlns:a16="http://schemas.microsoft.com/office/drawing/2014/main" id="{FF9FDE56-2A3E-EED3-96DE-9A77F19CF8D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97A625-A905-680F-B018-E4427AECA84A}"/>
              </a:ext>
            </a:extLst>
          </p:cNvPr>
          <p:cNvSpPr>
            <a:spLocks noGrp="1"/>
          </p:cNvSpPr>
          <p:nvPr>
            <p:ph type="sldNum" sz="quarter" idx="12"/>
          </p:nvPr>
        </p:nvSpPr>
        <p:spPr/>
        <p:txBody>
          <a:bodyPr/>
          <a:lstStyle>
            <a:lvl1pPr>
              <a:defRPr/>
            </a:lvl1pPr>
          </a:lstStyle>
          <a:p>
            <a:pPr>
              <a:defRPr/>
            </a:pPr>
            <a:fld id="{1DF678A3-97C2-42D4-B935-4510495F01AC}" type="slidenum">
              <a:rPr lang="en-US" altLang="en-US"/>
              <a:pPr>
                <a:defRPr/>
              </a:pPr>
              <a:t>‹#›</a:t>
            </a:fld>
            <a:endParaRPr lang="en-US" altLang="en-US"/>
          </a:p>
        </p:txBody>
      </p:sp>
    </p:spTree>
    <p:extLst>
      <p:ext uri="{BB962C8B-B14F-4D97-AF65-F5344CB8AC3E}">
        <p14:creationId xmlns:p14="http://schemas.microsoft.com/office/powerpoint/2010/main" val="427437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7FECB6B4-C6A1-86B7-8C87-E0AFCA4EB1CC}"/>
              </a:ext>
            </a:extLst>
          </p:cNvPr>
          <p:cNvSpPr>
            <a:spLocks noGrp="1"/>
          </p:cNvSpPr>
          <p:nvPr>
            <p:ph type="dt" sz="half" idx="10"/>
          </p:nvPr>
        </p:nvSpPr>
        <p:spPr/>
        <p:txBody>
          <a:bodyPr/>
          <a:lstStyle>
            <a:lvl1pPr>
              <a:defRPr/>
            </a:lvl1pPr>
          </a:lstStyle>
          <a:p>
            <a:pPr>
              <a:defRPr/>
            </a:pPr>
            <a:fld id="{78642F0E-B866-4C48-BF93-EE841BB911EF}" type="datetime1">
              <a:rPr lang="en-US" altLang="en-US"/>
              <a:pPr>
                <a:defRPr/>
              </a:pPr>
              <a:t>9/29/2025</a:t>
            </a:fld>
            <a:endParaRPr lang="en-US" altLang="en-US"/>
          </a:p>
        </p:txBody>
      </p:sp>
      <p:sp>
        <p:nvSpPr>
          <p:cNvPr id="4" name="Footer Placeholder 4">
            <a:extLst>
              <a:ext uri="{FF2B5EF4-FFF2-40B4-BE49-F238E27FC236}">
                <a16:creationId xmlns:a16="http://schemas.microsoft.com/office/drawing/2014/main" id="{84F421F4-462F-5983-15D4-0287B48A37B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39C89EC-2959-0D18-8D6E-DB3278809285}"/>
              </a:ext>
            </a:extLst>
          </p:cNvPr>
          <p:cNvSpPr>
            <a:spLocks noGrp="1"/>
          </p:cNvSpPr>
          <p:nvPr>
            <p:ph type="sldNum" sz="quarter" idx="12"/>
          </p:nvPr>
        </p:nvSpPr>
        <p:spPr/>
        <p:txBody>
          <a:bodyPr/>
          <a:lstStyle>
            <a:lvl1pPr>
              <a:defRPr/>
            </a:lvl1pPr>
          </a:lstStyle>
          <a:p>
            <a:pPr>
              <a:defRPr/>
            </a:pPr>
            <a:fld id="{F3D1E104-4F99-4983-941D-C662D34C950E}" type="slidenum">
              <a:rPr lang="en-US" altLang="en-US"/>
              <a:pPr>
                <a:defRPr/>
              </a:pPr>
              <a:t>‹#›</a:t>
            </a:fld>
            <a:endParaRPr lang="en-US" altLang="en-US"/>
          </a:p>
        </p:txBody>
      </p:sp>
    </p:spTree>
    <p:extLst>
      <p:ext uri="{BB962C8B-B14F-4D97-AF65-F5344CB8AC3E}">
        <p14:creationId xmlns:p14="http://schemas.microsoft.com/office/powerpoint/2010/main" val="22692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7C56151-A70B-95E8-9AB5-006A0AE5339B}"/>
              </a:ext>
            </a:extLst>
          </p:cNvPr>
          <p:cNvSpPr>
            <a:spLocks noGrp="1"/>
          </p:cNvSpPr>
          <p:nvPr>
            <p:ph type="dt" sz="half" idx="10"/>
          </p:nvPr>
        </p:nvSpPr>
        <p:spPr/>
        <p:txBody>
          <a:bodyPr/>
          <a:lstStyle>
            <a:lvl1pPr>
              <a:defRPr/>
            </a:lvl1pPr>
          </a:lstStyle>
          <a:p>
            <a:pPr>
              <a:defRPr/>
            </a:pPr>
            <a:fld id="{50341925-29ED-42BA-B2DC-3F00AFC7B0C0}" type="datetime1">
              <a:rPr lang="en-US" altLang="en-US"/>
              <a:pPr>
                <a:defRPr/>
              </a:pPr>
              <a:t>9/29/2025</a:t>
            </a:fld>
            <a:endParaRPr lang="en-US" altLang="en-US"/>
          </a:p>
        </p:txBody>
      </p:sp>
      <p:sp>
        <p:nvSpPr>
          <p:cNvPr id="3" name="Footer Placeholder 4">
            <a:extLst>
              <a:ext uri="{FF2B5EF4-FFF2-40B4-BE49-F238E27FC236}">
                <a16:creationId xmlns:a16="http://schemas.microsoft.com/office/drawing/2014/main" id="{88C93B81-8CB6-E7D4-35F8-6A9A465ADEB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8CEBDC-E9CD-4E97-C86B-267F6070BDED}"/>
              </a:ext>
            </a:extLst>
          </p:cNvPr>
          <p:cNvSpPr>
            <a:spLocks noGrp="1"/>
          </p:cNvSpPr>
          <p:nvPr>
            <p:ph type="sldNum" sz="quarter" idx="12"/>
          </p:nvPr>
        </p:nvSpPr>
        <p:spPr/>
        <p:txBody>
          <a:bodyPr/>
          <a:lstStyle>
            <a:lvl1pPr>
              <a:defRPr/>
            </a:lvl1pPr>
          </a:lstStyle>
          <a:p>
            <a:pPr>
              <a:defRPr/>
            </a:pPr>
            <a:fld id="{1A0A3B6D-E897-4313-980B-08995F0C2AF0}" type="slidenum">
              <a:rPr lang="en-US" altLang="en-US"/>
              <a:pPr>
                <a:defRPr/>
              </a:pPr>
              <a:t>‹#›</a:t>
            </a:fld>
            <a:endParaRPr lang="en-US" altLang="en-US"/>
          </a:p>
        </p:txBody>
      </p:sp>
    </p:spTree>
    <p:extLst>
      <p:ext uri="{BB962C8B-B14F-4D97-AF65-F5344CB8AC3E}">
        <p14:creationId xmlns:p14="http://schemas.microsoft.com/office/powerpoint/2010/main" val="136030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4C6F645D-72B0-8890-86A7-5F988B75B401}"/>
              </a:ext>
            </a:extLst>
          </p:cNvPr>
          <p:cNvSpPr>
            <a:spLocks noGrp="1"/>
          </p:cNvSpPr>
          <p:nvPr>
            <p:ph type="dt" sz="half" idx="10"/>
          </p:nvPr>
        </p:nvSpPr>
        <p:spPr/>
        <p:txBody>
          <a:bodyPr/>
          <a:lstStyle>
            <a:lvl1pPr>
              <a:defRPr/>
            </a:lvl1pPr>
          </a:lstStyle>
          <a:p>
            <a:pPr>
              <a:defRPr/>
            </a:pPr>
            <a:fld id="{75217D40-C8F0-46AB-B6D5-D39EFBECCD14}" type="datetime1">
              <a:rPr lang="en-US" altLang="en-US"/>
              <a:pPr>
                <a:defRPr/>
              </a:pPr>
              <a:t>9/29/2025</a:t>
            </a:fld>
            <a:endParaRPr lang="en-US" altLang="en-US"/>
          </a:p>
        </p:txBody>
      </p:sp>
      <p:sp>
        <p:nvSpPr>
          <p:cNvPr id="6" name="Footer Placeholder 4">
            <a:extLst>
              <a:ext uri="{FF2B5EF4-FFF2-40B4-BE49-F238E27FC236}">
                <a16:creationId xmlns:a16="http://schemas.microsoft.com/office/drawing/2014/main" id="{6F153D5B-F2ED-C82F-A921-1291555579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393D6D-A139-A03A-5C14-779B626B083A}"/>
              </a:ext>
            </a:extLst>
          </p:cNvPr>
          <p:cNvSpPr>
            <a:spLocks noGrp="1"/>
          </p:cNvSpPr>
          <p:nvPr>
            <p:ph type="sldNum" sz="quarter" idx="12"/>
          </p:nvPr>
        </p:nvSpPr>
        <p:spPr/>
        <p:txBody>
          <a:bodyPr/>
          <a:lstStyle>
            <a:lvl1pPr>
              <a:defRPr/>
            </a:lvl1pPr>
          </a:lstStyle>
          <a:p>
            <a:pPr>
              <a:defRPr/>
            </a:pPr>
            <a:fld id="{AF39DD8F-6B08-4781-8C1B-CE712A77C8C1}" type="slidenum">
              <a:rPr lang="en-US" altLang="en-US"/>
              <a:pPr>
                <a:defRPr/>
              </a:pPr>
              <a:t>‹#›</a:t>
            </a:fld>
            <a:endParaRPr lang="en-US" altLang="en-US"/>
          </a:p>
        </p:txBody>
      </p:sp>
    </p:spTree>
    <p:extLst>
      <p:ext uri="{BB962C8B-B14F-4D97-AF65-F5344CB8AC3E}">
        <p14:creationId xmlns:p14="http://schemas.microsoft.com/office/powerpoint/2010/main" val="384065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316EFF9-2B0E-7B5C-990C-DF8D44687D5A}"/>
              </a:ext>
            </a:extLst>
          </p:cNvPr>
          <p:cNvSpPr>
            <a:spLocks noGrp="1"/>
          </p:cNvSpPr>
          <p:nvPr>
            <p:ph type="dt" sz="half" idx="10"/>
          </p:nvPr>
        </p:nvSpPr>
        <p:spPr/>
        <p:txBody>
          <a:bodyPr/>
          <a:lstStyle>
            <a:lvl1pPr>
              <a:defRPr/>
            </a:lvl1pPr>
          </a:lstStyle>
          <a:p>
            <a:pPr>
              <a:defRPr/>
            </a:pPr>
            <a:fld id="{A6D35E7C-85DD-4EB5-B434-FE147A63F08A}" type="datetime1">
              <a:rPr lang="en-US" altLang="en-US"/>
              <a:pPr>
                <a:defRPr/>
              </a:pPr>
              <a:t>9/29/2025</a:t>
            </a:fld>
            <a:endParaRPr lang="en-US" altLang="en-US"/>
          </a:p>
        </p:txBody>
      </p:sp>
      <p:sp>
        <p:nvSpPr>
          <p:cNvPr id="6" name="Footer Placeholder 4">
            <a:extLst>
              <a:ext uri="{FF2B5EF4-FFF2-40B4-BE49-F238E27FC236}">
                <a16:creationId xmlns:a16="http://schemas.microsoft.com/office/drawing/2014/main" id="{A6A003B8-B24A-D40F-D498-140B06CE2C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0E7E02-199B-128D-86DA-E2BD9D767DC5}"/>
              </a:ext>
            </a:extLst>
          </p:cNvPr>
          <p:cNvSpPr>
            <a:spLocks noGrp="1"/>
          </p:cNvSpPr>
          <p:nvPr>
            <p:ph type="sldNum" sz="quarter" idx="12"/>
          </p:nvPr>
        </p:nvSpPr>
        <p:spPr/>
        <p:txBody>
          <a:bodyPr/>
          <a:lstStyle>
            <a:lvl1pPr>
              <a:defRPr/>
            </a:lvl1pPr>
          </a:lstStyle>
          <a:p>
            <a:pPr>
              <a:defRPr/>
            </a:pPr>
            <a:fld id="{69A4D83F-687B-4446-A604-CD52D0FF2F08}" type="slidenum">
              <a:rPr lang="en-US" altLang="en-US"/>
              <a:pPr>
                <a:defRPr/>
              </a:pPr>
              <a:t>‹#›</a:t>
            </a:fld>
            <a:endParaRPr lang="en-US" altLang="en-US"/>
          </a:p>
        </p:txBody>
      </p:sp>
    </p:spTree>
    <p:extLst>
      <p:ext uri="{BB962C8B-B14F-4D97-AF65-F5344CB8AC3E}">
        <p14:creationId xmlns:p14="http://schemas.microsoft.com/office/powerpoint/2010/main" val="377431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5EF067-435F-BDB4-7C70-C61EFE9859C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F7ECBF-3A40-B614-42AD-9A768CED9F7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7B303F3-8AF7-E72F-2D05-550B31C4D0B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4" charset="0"/>
                <a:ea typeface="ＭＳ Ｐゴシック" charset="-128"/>
              </a:defRPr>
            </a:lvl1pPr>
          </a:lstStyle>
          <a:p>
            <a:pPr>
              <a:defRPr/>
            </a:pPr>
            <a:fld id="{97DBE0E9-0ECC-4FB7-B6CF-B5587FD48FB9}" type="datetime1">
              <a:rPr lang="en-US" altLang="en-US"/>
              <a:pPr>
                <a:defRPr/>
              </a:pPr>
              <a:t>9/29/2025</a:t>
            </a:fld>
            <a:endParaRPr lang="en-US" altLang="en-US"/>
          </a:p>
        </p:txBody>
      </p:sp>
      <p:sp>
        <p:nvSpPr>
          <p:cNvPr id="5" name="Footer Placeholder 4">
            <a:extLst>
              <a:ext uri="{FF2B5EF4-FFF2-40B4-BE49-F238E27FC236}">
                <a16:creationId xmlns:a16="http://schemas.microsoft.com/office/drawing/2014/main" id="{5FE6E142-DA2B-6904-7C2B-B286D56B98B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D4EA5DE-79A2-2755-750E-936B67CCA6F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20419D3-CDC2-4490-B99C-DB7260955399}" type="slidenum">
              <a:rPr lang="en-US" altLang="en-US"/>
              <a:pPr>
                <a:defRPr/>
              </a:pPr>
              <a:t>‹#›</a:t>
            </a:fld>
            <a:endParaRPr lang="en-US" altLang="en-US"/>
          </a:p>
        </p:txBody>
      </p:sp>
      <p:sp>
        <p:nvSpPr>
          <p:cNvPr id="3" name="TextBox 2">
            <a:extLst>
              <a:ext uri="{FF2B5EF4-FFF2-40B4-BE49-F238E27FC236}">
                <a16:creationId xmlns:a16="http://schemas.microsoft.com/office/drawing/2014/main" id="{E4CD800B-777F-71DE-CE2F-258C68CA64D4}"/>
              </a:ext>
            </a:extLst>
          </p:cNvPr>
          <p:cNvSpPr txBox="1"/>
          <p:nvPr userDrawn="1"/>
        </p:nvSpPr>
        <p:spPr>
          <a:xfrm>
            <a:off x="63500" y="63500"/>
            <a:ext cx="488950" cy="152400"/>
          </a:xfrm>
          <a:prstGeom prst="rect">
            <a:avLst/>
          </a:prstGeom>
        </p:spPr>
        <p:txBody>
          <a:bodyPr lIns="0" tIns="0" rIns="0" bIns="0">
            <a:spAutoFit/>
          </a:bodyPr>
          <a:lstStyle/>
          <a:p>
            <a:pPr>
              <a:defRPr/>
            </a:pPr>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4" charset="-128"/>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4" charset="-128"/>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4"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0FC50FD-F956-6C35-270F-C5525C020581}"/>
              </a:ext>
            </a:extLst>
          </p:cNvPr>
          <p:cNvSpPr>
            <a:spLocks noGrp="1"/>
          </p:cNvSpPr>
          <p:nvPr>
            <p:ph type="ctrTitle"/>
          </p:nvPr>
        </p:nvSpPr>
        <p:spPr/>
        <p:txBody>
          <a:bodyPr/>
          <a:lstStyle/>
          <a:p>
            <a:r>
              <a:rPr lang="en-GB" altLang="en-US" dirty="0">
                <a:ea typeface="ＭＳ Ｐゴシック" panose="020B0600070205080204" pitchFamily="34" charset="-128"/>
              </a:rPr>
              <a:t>Joint Scrutiny Session </a:t>
            </a:r>
            <a:br>
              <a:rPr lang="en-GB" altLang="en-US" dirty="0">
                <a:ea typeface="ＭＳ Ｐゴシック" panose="020B0600070205080204" pitchFamily="34" charset="-128"/>
              </a:rPr>
            </a:br>
            <a:r>
              <a:rPr lang="en-GB" altLang="en-US" dirty="0">
                <a:ea typeface="ＭＳ Ｐゴシック" panose="020B0600070205080204" pitchFamily="34" charset="-128"/>
              </a:rPr>
              <a:t>Housing </a:t>
            </a:r>
          </a:p>
        </p:txBody>
      </p:sp>
      <p:sp>
        <p:nvSpPr>
          <p:cNvPr id="3" name="Subtitle 2">
            <a:extLst>
              <a:ext uri="{FF2B5EF4-FFF2-40B4-BE49-F238E27FC236}">
                <a16:creationId xmlns:a16="http://schemas.microsoft.com/office/drawing/2014/main" id="{447143A5-67B2-64D2-8930-DBED8FBE356B}"/>
              </a:ext>
            </a:extLst>
          </p:cNvPr>
          <p:cNvSpPr>
            <a:spLocks noGrp="1"/>
          </p:cNvSpPr>
          <p:nvPr>
            <p:ph type="subTitle" idx="1"/>
          </p:nvPr>
        </p:nvSpPr>
        <p:spPr>
          <a:xfrm>
            <a:off x="1205630" y="3839227"/>
            <a:ext cx="6400800" cy="1752600"/>
          </a:xfrm>
        </p:spPr>
        <p:txBody>
          <a:bodyPr/>
          <a:lstStyle/>
          <a:p>
            <a:pPr>
              <a:defRPr/>
            </a:pPr>
            <a:r>
              <a:rPr lang="en-GB" baseline="30000" dirty="0"/>
              <a:t>7th October 2025</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AD3E-F3D7-0A85-F0E8-DF33D3908E44}"/>
              </a:ext>
            </a:extLst>
          </p:cNvPr>
          <p:cNvSpPr>
            <a:spLocks noGrp="1"/>
          </p:cNvSpPr>
          <p:nvPr>
            <p:ph type="title"/>
          </p:nvPr>
        </p:nvSpPr>
        <p:spPr/>
        <p:txBody>
          <a:bodyPr/>
          <a:lstStyle/>
          <a:p>
            <a:pPr>
              <a:defRPr/>
            </a:pPr>
            <a:r>
              <a:rPr lang="en-GB" dirty="0"/>
              <a:t>Rough sleeping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850280-1924-11EE-66CE-58AC8A87E05D}"/>
              </a:ext>
            </a:extLst>
          </p:cNvPr>
          <p:cNvSpPr txBox="1">
            <a:spLocks noGrp="1"/>
          </p:cNvSpPr>
          <p:nvPr>
            <p:ph type="title" idx="4294967295"/>
          </p:nvPr>
        </p:nvSpPr>
        <p:spPr>
          <a:xfrm>
            <a:off x="390525" y="528638"/>
            <a:ext cx="4584700" cy="674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7000"/>
              </a:lnSpc>
              <a:spcBef>
                <a:spcPct val="0"/>
              </a:spcBef>
              <a:spcAft>
                <a:spcPts val="800"/>
              </a:spcAft>
              <a:buClrTx/>
              <a:buSzTx/>
              <a:buFontTx/>
              <a:buNone/>
              <a:tabLst/>
              <a:defRPr/>
            </a:pPr>
            <a:r>
              <a:rPr kumimoji="0" lang="en-GB" sz="1800" b="1"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Fig 1. Number of rough sleepers over the month, broken down by year</a:t>
            </a:r>
            <a:endParaRPr kumimoji="0" lang="en-GB" sz="18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13314" name="Picture 1" descr="Data showing number of rough sleepers over the month, broken down by year">
            <a:extLst>
              <a:ext uri="{FF2B5EF4-FFF2-40B4-BE49-F238E27FC236}">
                <a16:creationId xmlns:a16="http://schemas.microsoft.com/office/drawing/2014/main" id="{E7136076-A501-B79E-40C1-008398362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587500"/>
            <a:ext cx="374173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a:extLst>
              <a:ext uri="{FF2B5EF4-FFF2-40B4-BE49-F238E27FC236}">
                <a16:creationId xmlns:a16="http://schemas.microsoft.com/office/drawing/2014/main" id="{62C81EB5-F005-9B62-96B4-FDD75BCE3D13}"/>
              </a:ext>
            </a:extLst>
          </p:cNvPr>
          <p:cNvSpPr txBox="1">
            <a:spLocks noChangeArrowheads="1"/>
          </p:cNvSpPr>
          <p:nvPr/>
        </p:nvSpPr>
        <p:spPr bwMode="auto">
          <a:xfrm>
            <a:off x="5210175" y="681038"/>
            <a:ext cx="3429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r>
              <a:rPr lang="en-GB" altLang="en-US" sz="1800" dirty="0">
                <a:latin typeface="Arial" panose="020B0604020202020204" pitchFamily="34" charset="0"/>
              </a:rPr>
              <a:t>Current numbers of rough sleepers = average 8 per week</a:t>
            </a:r>
          </a:p>
          <a:p>
            <a:pPr>
              <a:spcBef>
                <a:spcPct val="0"/>
              </a:spcBef>
              <a:buFontTx/>
              <a:buNone/>
            </a:pPr>
            <a:endParaRPr lang="en-GB" altLang="en-US" sz="1800" dirty="0">
              <a:latin typeface="Arial" panose="020B0604020202020204" pitchFamily="34" charset="0"/>
            </a:endParaRP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21 individuals per month reporting as rough sleeping </a:t>
            </a:r>
          </a:p>
          <a:p>
            <a:pPr>
              <a:spcBef>
                <a:spcPct val="0"/>
              </a:spcBef>
              <a:buFontTx/>
              <a:buNone/>
            </a:pPr>
            <a:endParaRPr lang="en-GB" altLang="en-US" sz="1800" dirty="0">
              <a:latin typeface="Arial" panose="020B0604020202020204" pitchFamily="34" charset="0"/>
            </a:endParaRPr>
          </a:p>
          <a:p>
            <a:pPr>
              <a:spcBef>
                <a:spcPct val="0"/>
              </a:spcBef>
              <a:buFontTx/>
              <a:buNone/>
            </a:pPr>
            <a:endParaRPr lang="en-GB" altLang="en-US" sz="1800" dirty="0">
              <a:latin typeface="Arial" panose="020B0604020202020204" pitchFamily="34" charset="0"/>
            </a:endParaRP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Target priority group (TPG) number is 20 individuals who are at risk of falling into rough sleeping or currently rough sleeping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CDD1-F25C-0D48-9F05-D9CA45A03223}"/>
              </a:ext>
            </a:extLst>
          </p:cNvPr>
          <p:cNvSpPr>
            <a:spLocks noGrp="1"/>
          </p:cNvSpPr>
          <p:nvPr>
            <p:ph type="title" idx="4294967295"/>
          </p:nvPr>
        </p:nvSpPr>
        <p:spPr>
          <a:xfrm>
            <a:off x="457200" y="274638"/>
            <a:ext cx="8229600" cy="568324"/>
          </a:xfrm>
        </p:spPr>
        <p:txBody>
          <a:bodyPr/>
          <a:lstStyle/>
          <a:p>
            <a:r>
              <a:rPr lang="en-GB" sz="1600" dirty="0"/>
              <a:t>Rough sleeping monthly</a:t>
            </a:r>
          </a:p>
        </p:txBody>
      </p:sp>
      <p:pic>
        <p:nvPicPr>
          <p:cNvPr id="14338" name="Picture 2" descr="Ministry of Housing Communities &amp; Local Government MI Data and performance dashboard - number of people sleeping rough over the month">
            <a:extLst>
              <a:ext uri="{FF2B5EF4-FFF2-40B4-BE49-F238E27FC236}">
                <a16:creationId xmlns:a16="http://schemas.microsoft.com/office/drawing/2014/main" id="{9E5D17DA-C983-F5B2-6E4B-385AED71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842963"/>
            <a:ext cx="87249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F644B-B196-60C7-4221-018632B1E6CC}"/>
              </a:ext>
            </a:extLst>
          </p:cNvPr>
          <p:cNvSpPr txBox="1">
            <a:spLocks noGrp="1"/>
          </p:cNvSpPr>
          <p:nvPr>
            <p:ph type="title" idx="4294967295"/>
          </p:nvPr>
        </p:nvSpPr>
        <p:spPr>
          <a:xfrm>
            <a:off x="974725" y="642938"/>
            <a:ext cx="3597275" cy="1073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7000"/>
              </a:lnSpc>
              <a:spcBef>
                <a:spcPct val="0"/>
              </a:spcBef>
              <a:spcAft>
                <a:spcPts val="800"/>
              </a:spcAft>
              <a:buClrTx/>
              <a:buSzTx/>
              <a:buFontTx/>
              <a:buNone/>
              <a:tabLst/>
              <a:defRPr/>
            </a:pPr>
            <a:r>
              <a:rPr kumimoji="0" lang="en-GB" sz="1800" b="1"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Long-term rough sleepers</a:t>
            </a:r>
            <a:endParaRPr kumimoji="0" lang="en-GB" sz="18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7000"/>
              </a:lnSpc>
              <a:spcBef>
                <a:spcPct val="0"/>
              </a:spcBef>
              <a:spcAft>
                <a:spcPts val="800"/>
              </a:spcAft>
              <a:buClrTx/>
              <a:buSzTx/>
              <a:buFontTx/>
              <a:buNone/>
              <a:tabLst/>
              <a:defRPr/>
            </a:pPr>
            <a:r>
              <a:rPr kumimoji="0" lang="en-GB" sz="18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Fig. 2 Number of long -term who are sleeping rough by year </a:t>
            </a:r>
          </a:p>
        </p:txBody>
      </p:sp>
      <p:pic>
        <p:nvPicPr>
          <p:cNvPr id="15363" name="Picture 3" descr="Data showing the number of long-term who are sleeping ough by year">
            <a:extLst>
              <a:ext uri="{FF2B5EF4-FFF2-40B4-BE49-F238E27FC236}">
                <a16:creationId xmlns:a16="http://schemas.microsoft.com/office/drawing/2014/main" id="{6AA6A3B5-B244-6058-37E9-F09C6D8C9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965325"/>
            <a:ext cx="41021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a:extLst>
              <a:ext uri="{FF2B5EF4-FFF2-40B4-BE49-F238E27FC236}">
                <a16:creationId xmlns:a16="http://schemas.microsoft.com/office/drawing/2014/main" id="{7E45B424-6020-680A-6A6C-2351AB121C49}"/>
              </a:ext>
            </a:extLst>
          </p:cNvPr>
          <p:cNvSpPr txBox="1">
            <a:spLocks noChangeArrowheads="1"/>
          </p:cNvSpPr>
          <p:nvPr/>
        </p:nvSpPr>
        <p:spPr bwMode="auto">
          <a:xfrm>
            <a:off x="5414963" y="842963"/>
            <a:ext cx="3187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r>
              <a:rPr lang="en-GB" altLang="en-US" sz="1800">
                <a:latin typeface="Arial" panose="020B0604020202020204" pitchFamily="34" charset="0"/>
              </a:rPr>
              <a:t>3 rough sleepers no accommodation options a reduction from 9 in 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0BCED-A0A5-EFD9-E7D3-0D40A2334E55}"/>
              </a:ext>
            </a:extLst>
          </p:cNvPr>
          <p:cNvSpPr txBox="1">
            <a:spLocks noGrp="1"/>
          </p:cNvSpPr>
          <p:nvPr>
            <p:ph type="title" idx="4294967295"/>
          </p:nvPr>
        </p:nvSpPr>
        <p:spPr>
          <a:xfrm>
            <a:off x="800100" y="398463"/>
            <a:ext cx="4584700" cy="550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marR="0" lvl="1" indent="-285750" algn="l" defTabSz="457200" rtl="0" eaLnBrk="0" fontAlgn="base" latinLnBrk="0" hangingPunct="0">
              <a:lnSpc>
                <a:spcPct val="107000"/>
              </a:lnSpc>
              <a:spcBef>
                <a:spcPct val="0"/>
              </a:spcBef>
              <a:spcAft>
                <a:spcPts val="800"/>
              </a:spcAft>
              <a:buClrTx/>
              <a:buSzTx/>
              <a:buFont typeface="+mj-lt"/>
              <a:buAutoNum type="arabicPeriod" startAt="2"/>
              <a:tabLst/>
              <a:defRPr/>
            </a:pPr>
            <a:r>
              <a:rPr kumimoji="0" lang="en-GB" sz="1100" b="1"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Returning to rough sleeping</a:t>
            </a:r>
            <a:endParaRPr kumimoji="0" lang="en-GB" sz="11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457200" rtl="0" eaLnBrk="0" fontAlgn="base" latinLnBrk="0" hangingPunct="0">
              <a:lnSpc>
                <a:spcPct val="107000"/>
              </a:lnSpc>
              <a:spcBef>
                <a:spcPct val="0"/>
              </a:spcBef>
              <a:spcAft>
                <a:spcPts val="800"/>
              </a:spcAft>
              <a:buClrTx/>
              <a:buSzTx/>
              <a:buFontTx/>
              <a:buNone/>
              <a:tabLst/>
              <a:defRPr/>
            </a:pPr>
            <a:r>
              <a:rPr kumimoji="0" lang="en-GB" sz="11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Fig 3. Number of returners to rough sleeping by year </a:t>
            </a:r>
          </a:p>
        </p:txBody>
      </p:sp>
      <p:pic>
        <p:nvPicPr>
          <p:cNvPr id="16387" name="Picture 3" descr="Data showing number of returners to rough sleeping by year">
            <a:extLst>
              <a:ext uri="{FF2B5EF4-FFF2-40B4-BE49-F238E27FC236}">
                <a16:creationId xmlns:a16="http://schemas.microsoft.com/office/drawing/2014/main" id="{CD81C8E6-4219-3690-7B8E-7E9187E13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455738"/>
            <a:ext cx="5372100"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9EE7B3-9596-6BA4-46EF-645326FFD37A}"/>
              </a:ext>
            </a:extLst>
          </p:cNvPr>
          <p:cNvSpPr txBox="1">
            <a:spLocks noGrp="1"/>
          </p:cNvSpPr>
          <p:nvPr>
            <p:ph type="title" idx="4294967295"/>
          </p:nvPr>
        </p:nvSpPr>
        <p:spPr>
          <a:xfrm>
            <a:off x="1016000" y="592138"/>
            <a:ext cx="4584700" cy="3794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7000"/>
              </a:lnSpc>
              <a:spcBef>
                <a:spcPct val="0"/>
              </a:spcBef>
              <a:spcAft>
                <a:spcPts val="800"/>
              </a:spcAft>
              <a:buClrTx/>
              <a:buSzTx/>
              <a:buFontTx/>
              <a:buNone/>
              <a:tabLst/>
              <a:defRPr/>
            </a:pPr>
            <a:r>
              <a:rPr kumimoji="0" lang="en-GB" sz="1800" b="1" i="0" u="sng"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New to rough sleeping</a:t>
            </a:r>
            <a:r>
              <a:rPr kumimoji="0" lang="en-GB" sz="1800" b="1"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sz="1800" b="0" i="0"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17411" name="Picture 3" descr="Data showing new to rough sleeping">
            <a:extLst>
              <a:ext uri="{FF2B5EF4-FFF2-40B4-BE49-F238E27FC236}">
                <a16:creationId xmlns:a16="http://schemas.microsoft.com/office/drawing/2014/main" id="{BD2AA7E6-6BC5-17E7-5154-34A0ABC00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589088"/>
            <a:ext cx="48514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a:extLst>
              <a:ext uri="{FF2B5EF4-FFF2-40B4-BE49-F238E27FC236}">
                <a16:creationId xmlns:a16="http://schemas.microsoft.com/office/drawing/2014/main" id="{D9DC3C6D-7C5F-BDEF-ECB4-0B5AC7BEA5ED}"/>
              </a:ext>
            </a:extLst>
          </p:cNvPr>
          <p:cNvSpPr txBox="1">
            <a:spLocks noChangeArrowheads="1"/>
          </p:cNvSpPr>
          <p:nvPr/>
        </p:nvSpPr>
        <p:spPr bwMode="auto">
          <a:xfrm>
            <a:off x="4460875" y="628650"/>
            <a:ext cx="45783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r>
              <a:rPr lang="en-GB" altLang="en-US" sz="1800">
                <a:latin typeface="Aptos" panose="020B0004020202020204" pitchFamily="34" charset="0"/>
                <a:ea typeface="Aptos" panose="020B0004020202020204" pitchFamily="34" charset="0"/>
                <a:cs typeface="Times New Roman" panose="02020603050405020304" pitchFamily="18" charset="0"/>
              </a:rPr>
              <a:t>This number remains consistently low at around 3. There are several options for those who find themselves homeless, utilising Harbour Place and our commissioned providers</a:t>
            </a:r>
            <a:endParaRPr lang="en-GB" altLang="en-US" sz="1800">
              <a:latin typeface="Arial" panose="020B06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5996-BA83-A1A7-8818-14ACDDBA11B8}"/>
              </a:ext>
            </a:extLst>
          </p:cNvPr>
          <p:cNvSpPr>
            <a:spLocks noGrp="1"/>
          </p:cNvSpPr>
          <p:nvPr>
            <p:ph type="title" idx="4294967295"/>
          </p:nvPr>
        </p:nvSpPr>
        <p:spPr>
          <a:xfrm>
            <a:off x="457200" y="274638"/>
            <a:ext cx="8229600" cy="511943"/>
          </a:xfrm>
        </p:spPr>
        <p:txBody>
          <a:bodyPr/>
          <a:lstStyle/>
          <a:p>
            <a:r>
              <a:rPr lang="en-GB" sz="1600" dirty="0"/>
              <a:t>Brief, rare &amp; non-recurring</a:t>
            </a:r>
          </a:p>
        </p:txBody>
      </p:sp>
      <p:pic>
        <p:nvPicPr>
          <p:cNvPr id="18434" name="Picture 2" descr="Ministry of Housing Communities and Local Government   showing rough sleeping data led framework">
            <a:extLst>
              <a:ext uri="{FF2B5EF4-FFF2-40B4-BE49-F238E27FC236}">
                <a16:creationId xmlns:a16="http://schemas.microsoft.com/office/drawing/2014/main" id="{7C423AF1-AD4A-DFF2-C9DA-6E7771298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923925"/>
            <a:ext cx="882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1D4EBB4E-CC93-B254-6B55-BDAFDFEC8957}"/>
              </a:ext>
            </a:extLst>
          </p:cNvPr>
          <p:cNvSpPr txBox="1">
            <a:spLocks noGrp="1" noChangeArrowheads="1"/>
          </p:cNvSpPr>
          <p:nvPr>
            <p:ph type="title" idx="4294967295"/>
          </p:nvPr>
        </p:nvSpPr>
        <p:spPr bwMode="auto">
          <a:xfrm>
            <a:off x="892175" y="806450"/>
            <a:ext cx="4578350" cy="6477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Swan House – single homelessness accommodation </a:t>
            </a:r>
            <a:endParaRPr kumimoji="0" lang="en-GB" altLang="en-US" sz="1800" b="0" i="0" u="none" strike="noStrike" kern="1200" cap="none" spc="0" normalizeH="0" baseline="0" noProof="0" dirty="0">
              <a:ln>
                <a:noFill/>
              </a:ln>
              <a:solidFill>
                <a:schemeClr val="tx1"/>
              </a:solidFill>
              <a:effectLst/>
              <a:uLnTx/>
              <a:uFillTx/>
              <a:latin typeface="Arial" panose="020B0604020202020204" pitchFamily="34" charset="0"/>
              <a:ea typeface="Aptos" panose="020B000402020202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08F7819-61E2-6F5F-8961-838E6620BE74}"/>
              </a:ext>
            </a:extLst>
          </p:cNvPr>
          <p:cNvGraphicFramePr>
            <a:graphicFrameLocks noGrp="1"/>
          </p:cNvGraphicFramePr>
          <p:nvPr/>
        </p:nvGraphicFramePr>
        <p:xfrm>
          <a:off x="892175" y="1768475"/>
          <a:ext cx="6096000" cy="74136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682">
                <a:tc>
                  <a:txBody>
                    <a:bodyPr/>
                    <a:lstStyle/>
                    <a:p>
                      <a:r>
                        <a:rPr lang="en-GB" sz="1800" b="1" dirty="0">
                          <a:solidFill>
                            <a:schemeClr val="tx1"/>
                          </a:solidFill>
                        </a:rPr>
                        <a:t>Rough sleeping units </a:t>
                      </a:r>
                    </a:p>
                  </a:txBody>
                  <a:tcPr marT="45700" marB="45700"/>
                </a:tc>
                <a:tc>
                  <a:txBody>
                    <a:bodyPr/>
                    <a:lstStyle/>
                    <a:p>
                      <a:r>
                        <a:rPr lang="en-GB" sz="1800" b="1" dirty="0">
                          <a:solidFill>
                            <a:schemeClr val="tx1"/>
                          </a:solidFill>
                        </a:rPr>
                        <a:t>14</a:t>
                      </a:r>
                    </a:p>
                  </a:txBody>
                  <a:tcPr marT="45700" marB="45700"/>
                </a:tc>
                <a:extLst>
                  <a:ext uri="{0D108BD9-81ED-4DB2-BD59-A6C34878D82A}">
                    <a16:rowId xmlns:a16="http://schemas.microsoft.com/office/drawing/2014/main" val="10000"/>
                  </a:ext>
                </a:extLst>
              </a:tr>
              <a:tr h="370682">
                <a:tc>
                  <a:txBody>
                    <a:bodyPr/>
                    <a:lstStyle/>
                    <a:p>
                      <a:r>
                        <a:rPr lang="en-GB" sz="1800" b="1" dirty="0">
                          <a:solidFill>
                            <a:schemeClr val="tx1"/>
                          </a:solidFill>
                        </a:rPr>
                        <a:t>Move on accommodation </a:t>
                      </a:r>
                    </a:p>
                  </a:txBody>
                  <a:tcPr marT="45700" marB="45700"/>
                </a:tc>
                <a:tc>
                  <a:txBody>
                    <a:bodyPr/>
                    <a:lstStyle/>
                    <a:p>
                      <a:r>
                        <a:rPr lang="en-GB" sz="1800" b="1" dirty="0">
                          <a:solidFill>
                            <a:schemeClr val="tx1"/>
                          </a:solidFill>
                        </a:rPr>
                        <a:t>13</a:t>
                      </a:r>
                    </a:p>
                  </a:txBody>
                  <a:tcPr marT="45700" marB="45700"/>
                </a:tc>
                <a:extLst>
                  <a:ext uri="{0D108BD9-81ED-4DB2-BD59-A6C34878D82A}">
                    <a16:rowId xmlns:a16="http://schemas.microsoft.com/office/drawing/2014/main" val="10001"/>
                  </a:ext>
                </a:extLst>
              </a:tr>
            </a:tbl>
          </a:graphicData>
        </a:graphic>
      </p:graphicFrame>
      <p:sp>
        <p:nvSpPr>
          <p:cNvPr id="19470" name="TextBox 4">
            <a:extLst>
              <a:ext uri="{FF2B5EF4-FFF2-40B4-BE49-F238E27FC236}">
                <a16:creationId xmlns:a16="http://schemas.microsoft.com/office/drawing/2014/main" id="{F1092806-6A23-F9DF-3E0E-BAB65DF5512A}"/>
              </a:ext>
            </a:extLst>
          </p:cNvPr>
          <p:cNvSpPr txBox="1">
            <a:spLocks noChangeArrowheads="1"/>
          </p:cNvSpPr>
          <p:nvPr/>
        </p:nvSpPr>
        <p:spPr bwMode="auto">
          <a:xfrm>
            <a:off x="892175" y="3022600"/>
            <a:ext cx="620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r>
              <a:rPr lang="en-GB" altLang="en-US" sz="1800" dirty="0">
                <a:latin typeface="Arial" panose="020B0604020202020204" pitchFamily="34" charset="0"/>
              </a:rPr>
              <a:t>Support provided by Humber Care, We Are With You and Navigo </a:t>
            </a:r>
          </a:p>
        </p:txBody>
      </p:sp>
      <p:sp>
        <p:nvSpPr>
          <p:cNvPr id="19471" name="TextBox 5">
            <a:extLst>
              <a:ext uri="{FF2B5EF4-FFF2-40B4-BE49-F238E27FC236}">
                <a16:creationId xmlns:a16="http://schemas.microsoft.com/office/drawing/2014/main" id="{61A778E3-289A-85F1-36C5-B15EA7B2C917}"/>
              </a:ext>
            </a:extLst>
          </p:cNvPr>
          <p:cNvSpPr txBox="1">
            <a:spLocks noChangeArrowheads="1"/>
          </p:cNvSpPr>
          <p:nvPr/>
        </p:nvSpPr>
        <p:spPr bwMode="auto">
          <a:xfrm>
            <a:off x="892175" y="374650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r>
              <a:rPr lang="en-GB" altLang="en-US" sz="1800">
                <a:latin typeface="Arial" panose="020B0604020202020204" pitchFamily="34" charset="0"/>
              </a:rPr>
              <a:t>Vacancies filled by people in the target priority group </a:t>
            </a:r>
          </a:p>
          <a:p>
            <a:pPr>
              <a:spcBef>
                <a:spcPct val="0"/>
              </a:spcBef>
              <a:buFontTx/>
              <a:buNone/>
            </a:pPr>
            <a:endParaRPr lang="en-GB" altLang="en-US" sz="1800">
              <a:latin typeface="Arial" panose="020B0604020202020204" pitchFamily="34" charset="0"/>
            </a:endParaRPr>
          </a:p>
          <a:p>
            <a:pPr>
              <a:spcBef>
                <a:spcPct val="0"/>
              </a:spcBef>
              <a:buFontTx/>
              <a:buNone/>
            </a:pPr>
            <a:endParaRPr lang="en-GB" altLang="en-US" sz="1800">
              <a:latin typeface="Arial" panose="020B0604020202020204" pitchFamily="34" charset="0"/>
            </a:endParaRPr>
          </a:p>
          <a:p>
            <a:pPr>
              <a:spcBef>
                <a:spcPct val="0"/>
              </a:spcBef>
              <a:buFontTx/>
              <a:buNone/>
            </a:pPr>
            <a:endParaRPr lang="en-GB" altLang="en-US" sz="18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6B51-4C1E-79EA-17F6-F23C4C6A4A5A}"/>
              </a:ext>
            </a:extLst>
          </p:cNvPr>
          <p:cNvSpPr>
            <a:spLocks noGrp="1"/>
          </p:cNvSpPr>
          <p:nvPr>
            <p:ph type="title"/>
          </p:nvPr>
        </p:nvSpPr>
        <p:spPr/>
        <p:txBody>
          <a:bodyPr/>
          <a:lstStyle/>
          <a:p>
            <a:pPr>
              <a:defRPr/>
            </a:pPr>
            <a:r>
              <a:rPr lang="en-GB" dirty="0"/>
              <a:t>policies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FD1E7640-9C3A-545B-EA92-CC16E540729B}"/>
              </a:ext>
            </a:extLst>
          </p:cNvPr>
          <p:cNvSpPr txBox="1">
            <a:spLocks noChangeArrowheads="1"/>
          </p:cNvSpPr>
          <p:nvPr/>
        </p:nvSpPr>
        <p:spPr bwMode="auto">
          <a:xfrm>
            <a:off x="449263" y="644525"/>
            <a:ext cx="81407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endParaRPr lang="en-GB" altLang="en-US" sz="1800" dirty="0">
              <a:latin typeface="Arial" panose="020B0604020202020204" pitchFamily="34" charset="0"/>
            </a:endParaRP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Marmot</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Homelessness and Rough Sleeping Strategy </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Homelessness and financial assistance policy </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Housing related support re commissioning</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Affordable housing Strategy </a:t>
            </a:r>
          </a:p>
        </p:txBody>
      </p:sp>
      <p:sp>
        <p:nvSpPr>
          <p:cNvPr id="21507" name="TextBox 1">
            <a:extLst>
              <a:ext uri="{FF2B5EF4-FFF2-40B4-BE49-F238E27FC236}">
                <a16:creationId xmlns:a16="http://schemas.microsoft.com/office/drawing/2014/main" id="{E7400B7E-2D93-3274-760A-0EF8C5BF48C8}"/>
              </a:ext>
            </a:extLst>
          </p:cNvPr>
          <p:cNvSpPr txBox="1">
            <a:spLocks noGrp="1" noChangeArrowheads="1"/>
          </p:cNvSpPr>
          <p:nvPr>
            <p:ph type="title" idx="4294967295"/>
          </p:nvPr>
        </p:nvSpPr>
        <p:spPr bwMode="auto">
          <a:xfrm>
            <a:off x="554038" y="509588"/>
            <a:ext cx="4976812"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POLICIES &amp; COMMISSIONING PIPELINE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F5A-3699-BB29-493F-6D5F298A0443}"/>
              </a:ext>
            </a:extLst>
          </p:cNvPr>
          <p:cNvSpPr>
            <a:spLocks noGrp="1"/>
          </p:cNvSpPr>
          <p:nvPr>
            <p:ph type="title"/>
          </p:nvPr>
        </p:nvSpPr>
        <p:spPr/>
        <p:txBody>
          <a:bodyPr/>
          <a:lstStyle/>
          <a:p>
            <a:pPr>
              <a:defRPr/>
            </a:pPr>
            <a:r>
              <a:rPr lang="en-GB" dirty="0"/>
              <a:t>OVERVIEW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4DB3-1514-3718-0A98-799F6BEB5F2D}"/>
              </a:ext>
            </a:extLst>
          </p:cNvPr>
          <p:cNvSpPr>
            <a:spLocks noGrp="1"/>
          </p:cNvSpPr>
          <p:nvPr>
            <p:ph type="title"/>
          </p:nvPr>
        </p:nvSpPr>
        <p:spPr/>
        <p:txBody>
          <a:bodyPr/>
          <a:lstStyle/>
          <a:p>
            <a:pPr>
              <a:defRPr/>
            </a:pPr>
            <a:r>
              <a:rPr lang="en-GB" dirty="0"/>
              <a:t>actions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3">
            <a:extLst>
              <a:ext uri="{FF2B5EF4-FFF2-40B4-BE49-F238E27FC236}">
                <a16:creationId xmlns:a16="http://schemas.microsoft.com/office/drawing/2014/main" id="{A37CF7E1-0B15-73E6-E61E-8E2758751B46}"/>
              </a:ext>
            </a:extLst>
          </p:cNvPr>
          <p:cNvSpPr txBox="1">
            <a:spLocks noGrp="1" noChangeArrowheads="1"/>
          </p:cNvSpPr>
          <p:nvPr>
            <p:ph type="title" idx="4294967295"/>
          </p:nvPr>
        </p:nvSpPr>
        <p:spPr bwMode="auto">
          <a:xfrm>
            <a:off x="774700" y="647700"/>
            <a:ext cx="5829300"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Workplan</a:t>
            </a:r>
            <a:r>
              <a:rPr kumimoji="0" lang="en-GB" altLang="en-US" sz="1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34" charset="-128"/>
                <a:cs typeface="+mn-cs"/>
              </a:rPr>
              <a:t> </a:t>
            </a:r>
          </a:p>
        </p:txBody>
      </p:sp>
      <p:pic>
        <p:nvPicPr>
          <p:cNvPr id="23554" name="Picture 2" descr="Workplan showing bullet points of actions for 3-6 months, 6-12 months and 12 plus months">
            <a:extLst>
              <a:ext uri="{FF2B5EF4-FFF2-40B4-BE49-F238E27FC236}">
                <a16:creationId xmlns:a16="http://schemas.microsoft.com/office/drawing/2014/main" id="{5442506C-C5AD-D28C-6ADF-35660F417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647825"/>
            <a:ext cx="65309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9E4E-FB50-CD3A-3014-FFB0D801BF4F}"/>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Priority 1</a:t>
            </a:r>
          </a:p>
        </p:txBody>
      </p:sp>
      <p:pic>
        <p:nvPicPr>
          <p:cNvPr id="24579" name="Picture 4" descr="Table showing Priority 1 influencing and increasing supply">
            <a:extLst>
              <a:ext uri="{FF2B5EF4-FFF2-40B4-BE49-F238E27FC236}">
                <a16:creationId xmlns:a16="http://schemas.microsoft.com/office/drawing/2014/main" id="{C96602B6-CBC5-A781-980E-E806519B1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0263"/>
            <a:ext cx="6907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descr="Table showin Priority 1 influencin and increasing supply ">
            <a:extLst>
              <a:ext uri="{FF2B5EF4-FFF2-40B4-BE49-F238E27FC236}">
                <a16:creationId xmlns:a16="http://schemas.microsoft.com/office/drawing/2014/main" id="{21757FA8-CDB6-5C26-4A5E-543196C3D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065" y="1592263"/>
            <a:ext cx="651796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67DD-A267-0D75-0973-94179A092DA3}"/>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Priority 2</a:t>
            </a:r>
          </a:p>
        </p:txBody>
      </p:sp>
      <p:pic>
        <p:nvPicPr>
          <p:cNvPr id="25602" name="Picture 2" descr="Table showing Priority 2 - reducing need through upstream intervention">
            <a:extLst>
              <a:ext uri="{FF2B5EF4-FFF2-40B4-BE49-F238E27FC236}">
                <a16:creationId xmlns:a16="http://schemas.microsoft.com/office/drawing/2014/main" id="{DF223D87-CA79-264E-ECB6-F640FE355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04838"/>
            <a:ext cx="8029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Table showin Priority 2 - reducing need through upstream intervention">
            <a:extLst>
              <a:ext uri="{FF2B5EF4-FFF2-40B4-BE49-F238E27FC236}">
                <a16:creationId xmlns:a16="http://schemas.microsoft.com/office/drawing/2014/main" id="{25539626-235A-3F35-B283-4BAF80287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666875"/>
            <a:ext cx="52197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0589-976C-AED5-BA5E-F51B040B6048}"/>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Priority 3</a:t>
            </a:r>
          </a:p>
        </p:txBody>
      </p:sp>
      <p:pic>
        <p:nvPicPr>
          <p:cNvPr id="26626" name="Picture 2" descr="Table showing Priority 3 - build a fit-for-purpose front door">
            <a:extLst>
              <a:ext uri="{FF2B5EF4-FFF2-40B4-BE49-F238E27FC236}">
                <a16:creationId xmlns:a16="http://schemas.microsoft.com/office/drawing/2014/main" id="{4E978991-E572-D6D2-2095-84EA04CCF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700088"/>
            <a:ext cx="6886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Table showing priority 3 - build a fit-for-purpose front door">
            <a:extLst>
              <a:ext uri="{FF2B5EF4-FFF2-40B4-BE49-F238E27FC236}">
                <a16:creationId xmlns:a16="http://schemas.microsoft.com/office/drawing/2014/main" id="{940B93F0-3981-56B7-2962-4480B6354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1690688"/>
            <a:ext cx="53371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CE95-B0B4-C34A-C6EE-FD497EDD5B7F}"/>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Priority 4</a:t>
            </a:r>
          </a:p>
        </p:txBody>
      </p:sp>
      <p:pic>
        <p:nvPicPr>
          <p:cNvPr id="27650" name="Picture 2" descr="Table showing priority 4 - improved case management">
            <a:extLst>
              <a:ext uri="{FF2B5EF4-FFF2-40B4-BE49-F238E27FC236}">
                <a16:creationId xmlns:a16="http://schemas.microsoft.com/office/drawing/2014/main" id="{F5CDB7B6-B401-5043-69C5-3818FD1C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474663"/>
            <a:ext cx="6496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Table showing priority 4 - improved case management">
            <a:extLst>
              <a:ext uri="{FF2B5EF4-FFF2-40B4-BE49-F238E27FC236}">
                <a16:creationId xmlns:a16="http://schemas.microsoft.com/office/drawing/2014/main" id="{0D0F7351-1CCF-490C-1AE2-43DA42EEC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690688"/>
            <a:ext cx="505936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ED68-E951-9084-BD4F-09F1C9ED281A}"/>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Priority 5</a:t>
            </a:r>
          </a:p>
        </p:txBody>
      </p:sp>
      <p:pic>
        <p:nvPicPr>
          <p:cNvPr id="28674" name="Picture 2" descr="Table showing priority 5 - moving houseolds toward independence">
            <a:extLst>
              <a:ext uri="{FF2B5EF4-FFF2-40B4-BE49-F238E27FC236}">
                <a16:creationId xmlns:a16="http://schemas.microsoft.com/office/drawing/2014/main" id="{615C7566-1385-D931-F7E2-33F929FD5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14363"/>
            <a:ext cx="807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Table showing priority 5 - moving household toward independence">
            <a:extLst>
              <a:ext uri="{FF2B5EF4-FFF2-40B4-BE49-F238E27FC236}">
                <a16:creationId xmlns:a16="http://schemas.microsoft.com/office/drawing/2014/main" id="{F4C7BB3D-9387-27B2-A9A9-72E58D203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871663"/>
            <a:ext cx="52324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103D-92E9-60EE-63DC-87F23DBC3A15}"/>
              </a:ext>
            </a:extLst>
          </p:cNvPr>
          <p:cNvSpPr>
            <a:spLocks noGrp="1"/>
          </p:cNvSpPr>
          <p:nvPr>
            <p:ph type="title" idx="4294967295"/>
          </p:nvPr>
        </p:nvSpPr>
        <p:spPr>
          <a:xfrm>
            <a:off x="270387" y="457149"/>
            <a:ext cx="8229600" cy="678527"/>
          </a:xfrm>
        </p:spPr>
        <p:txBody>
          <a:bodyPr/>
          <a:lstStyle/>
          <a:p>
            <a:r>
              <a:rPr lang="en-GB" dirty="0">
                <a:solidFill>
                  <a:schemeClr val="tx2"/>
                </a:solidFill>
              </a:rPr>
              <a:t>Enabling measures</a:t>
            </a:r>
          </a:p>
        </p:txBody>
      </p:sp>
      <p:pic>
        <p:nvPicPr>
          <p:cNvPr id="29698" name="Picture 2" descr="Table showing enabling measures">
            <a:extLst>
              <a:ext uri="{FF2B5EF4-FFF2-40B4-BE49-F238E27FC236}">
                <a16:creationId xmlns:a16="http://schemas.microsoft.com/office/drawing/2014/main" id="{BC4BD474-5485-4B7A-C589-C28C5C96E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2166938"/>
            <a:ext cx="72104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169679D-52C5-1B37-20B0-54F225B981E7}"/>
              </a:ext>
            </a:extLst>
          </p:cNvPr>
          <p:cNvSpPr>
            <a:spLocks noGrp="1"/>
          </p:cNvSpPr>
          <p:nvPr>
            <p:ph type="title"/>
          </p:nvPr>
        </p:nvSpPr>
        <p:spPr/>
        <p:txBody>
          <a:bodyPr/>
          <a:lstStyle/>
          <a:p>
            <a:r>
              <a:rPr lang="en-GB" altLang="en-US">
                <a:ea typeface="ＭＳ Ｐゴシック" panose="020B0600070205080204" pitchFamily="34" charset="-128"/>
              </a:rPr>
              <a:t>Partnerships </a:t>
            </a:r>
          </a:p>
        </p:txBody>
      </p:sp>
      <p:sp>
        <p:nvSpPr>
          <p:cNvPr id="30723" name="TextBox 2">
            <a:extLst>
              <a:ext uri="{FF2B5EF4-FFF2-40B4-BE49-F238E27FC236}">
                <a16:creationId xmlns:a16="http://schemas.microsoft.com/office/drawing/2014/main" id="{B096AF40-FA90-5E74-1A9F-FEE2DB0F9CF5}"/>
              </a:ext>
            </a:extLst>
          </p:cNvPr>
          <p:cNvSpPr txBox="1">
            <a:spLocks noChangeArrowheads="1"/>
          </p:cNvSpPr>
          <p:nvPr/>
        </p:nvSpPr>
        <p:spPr bwMode="auto">
          <a:xfrm>
            <a:off x="977900" y="1417638"/>
            <a:ext cx="72644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r>
              <a:rPr lang="en-GB" altLang="en-US" sz="1800" dirty="0">
                <a:latin typeface="Arial" panose="020B0604020202020204" pitchFamily="34" charset="0"/>
              </a:rPr>
              <a:t>Public Health - Marmot</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Safe Homes – Neighbourhood Plan for Towns (community led housing)</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Empty Homes </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Social housing providers </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Private sector landlords </a:t>
            </a:r>
          </a:p>
          <a:p>
            <a:pPr>
              <a:spcBef>
                <a:spcPct val="0"/>
              </a:spcBef>
              <a:buFontTx/>
              <a:buNone/>
            </a:pPr>
            <a:endParaRPr lang="en-GB" altLang="en-US" sz="1800" dirty="0">
              <a:latin typeface="Arial" panose="020B0604020202020204" pitchFamily="34" charset="0"/>
            </a:endParaRPr>
          </a:p>
          <a:p>
            <a:pPr>
              <a:spcBef>
                <a:spcPct val="0"/>
              </a:spcBef>
              <a:buFontTx/>
              <a:buNone/>
            </a:pPr>
            <a:r>
              <a:rPr lang="en-GB" altLang="en-US" sz="1800" dirty="0">
                <a:latin typeface="Arial" panose="020B0604020202020204" pitchFamily="34" charset="0"/>
              </a:rPr>
              <a:t>Neighbourhood Health </a:t>
            </a:r>
          </a:p>
          <a:p>
            <a:pPr>
              <a:spcBef>
                <a:spcPct val="0"/>
              </a:spcBef>
              <a:buFontTx/>
              <a:buNone/>
            </a:pPr>
            <a:endParaRPr lang="en-GB" altLang="en-US" sz="1800" dirty="0">
              <a:latin typeface="Arial" panose="020B0604020202020204" pitchFamily="34" charset="0"/>
            </a:endParaRPr>
          </a:p>
          <a:p>
            <a:pPr>
              <a:spcBef>
                <a:spcPct val="0"/>
              </a:spcBef>
              <a:buFontTx/>
              <a:buNone/>
            </a:pPr>
            <a:endParaRPr lang="en-GB" altLang="en-US" sz="1800"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266D553-1EC4-0497-3076-CD9B0C32CEC3}"/>
              </a:ext>
            </a:extLst>
          </p:cNvPr>
          <p:cNvSpPr>
            <a:spLocks noGrp="1"/>
          </p:cNvSpPr>
          <p:nvPr>
            <p:ph type="title"/>
          </p:nvPr>
        </p:nvSpPr>
        <p:spPr>
          <a:xfrm>
            <a:off x="457200" y="539750"/>
            <a:ext cx="8229600" cy="1143000"/>
          </a:xfrm>
        </p:spPr>
        <p:txBody>
          <a:bodyPr/>
          <a:lstStyle/>
          <a:p>
            <a:r>
              <a:rPr lang="en-US" altLang="en-US">
                <a:ea typeface="ＭＳ Ｐゴシック" panose="020B0600070205080204" pitchFamily="34" charset="-128"/>
              </a:rPr>
              <a:t>UK Affordable Housing Policy 2026–2036</a:t>
            </a:r>
            <a:br>
              <a:rPr lang="en-US" altLang="en-US">
                <a:ea typeface="ＭＳ Ｐゴシック" panose="020B0600070205080204" pitchFamily="34" charset="-128"/>
              </a:rPr>
            </a:br>
            <a:r>
              <a:rPr lang="en-US" altLang="en-US">
                <a:ea typeface="ＭＳ Ｐゴシック" panose="020B0600070205080204" pitchFamily="34" charset="-128"/>
              </a:rPr>
              <a:t>5 Key Priorities</a:t>
            </a:r>
          </a:p>
        </p:txBody>
      </p:sp>
      <p:sp>
        <p:nvSpPr>
          <p:cNvPr id="31747" name="Content Placeholder 2">
            <a:extLst>
              <a:ext uri="{FF2B5EF4-FFF2-40B4-BE49-F238E27FC236}">
                <a16:creationId xmlns:a16="http://schemas.microsoft.com/office/drawing/2014/main" id="{E9265E04-7C17-E214-13E4-DD67418887A6}"/>
              </a:ext>
            </a:extLst>
          </p:cNvPr>
          <p:cNvSpPr>
            <a:spLocks noGrp="1"/>
          </p:cNvSpPr>
          <p:nvPr>
            <p:ph idx="1"/>
          </p:nvPr>
        </p:nvSpPr>
        <p:spPr>
          <a:xfrm>
            <a:off x="457200" y="2124075"/>
            <a:ext cx="8229600" cy="4002088"/>
          </a:xfrm>
        </p:spPr>
        <p:txBody>
          <a:bodyPr/>
          <a:lstStyle/>
          <a:p>
            <a:endParaRPr lang="en-US" altLang="en-US" dirty="0">
              <a:ea typeface="ＭＳ Ｐゴシック" panose="020B0600070205080204" pitchFamily="34" charset="-128"/>
            </a:endParaRPr>
          </a:p>
          <a:p>
            <a:r>
              <a:rPr lang="en-US" altLang="en-US" sz="1400" dirty="0">
                <a:ea typeface="ＭＳ Ｐゴシック" panose="020B0600070205080204" pitchFamily="34" charset="-128"/>
              </a:rPr>
              <a:t>1. Boost Grant Funding: Deliver the biggest increase in housing grant funding to support social rent homes</a:t>
            </a:r>
            <a:r>
              <a:rPr lang="en-GB" altLang="en-US" sz="1400" dirty="0">
                <a:ea typeface="ＭＳ Ｐゴシック" panose="020B0600070205080204" pitchFamily="34" charset="-128"/>
              </a:rPr>
              <a:t> (60%)</a:t>
            </a:r>
            <a:r>
              <a:rPr lang="en-US" altLang="en-US" sz="1400" dirty="0">
                <a:ea typeface="ＭＳ Ｐゴシック" panose="020B0600070205080204" pitchFamily="34" charset="-128"/>
              </a:rPr>
              <a:t>.</a:t>
            </a:r>
          </a:p>
          <a:p>
            <a:r>
              <a:rPr lang="en-US" altLang="en-US" sz="1400" dirty="0">
                <a:ea typeface="ＭＳ Ｐゴシック" panose="020B0600070205080204" pitchFamily="34" charset="-128"/>
              </a:rPr>
              <a:t>2. Rebuild Sector Capacity: Enable councils and housing associations to borrow and invest in new and existing homes.</a:t>
            </a:r>
          </a:p>
          <a:p>
            <a:r>
              <a:rPr lang="en-US" altLang="en-US" sz="1400" dirty="0">
                <a:ea typeface="ＭＳ Ｐゴシック" panose="020B0600070205080204" pitchFamily="34" charset="-128"/>
              </a:rPr>
              <a:t>3. Establish Stable Regulation: Create a consistent and effective regulatory regime to ensure quality and accountability.</a:t>
            </a:r>
          </a:p>
          <a:p>
            <a:r>
              <a:rPr lang="en-US" altLang="en-US" sz="1400" dirty="0">
                <a:ea typeface="ＭＳ Ｐゴシック" panose="020B0600070205080204" pitchFamily="34" charset="-128"/>
              </a:rPr>
              <a:t>4. Reinvigorate Council Housebuilding: Encourage local authorities to build homes at scale, reversing decades of underinvestment.</a:t>
            </a:r>
          </a:p>
          <a:p>
            <a:r>
              <a:rPr lang="en-US" altLang="en-US" sz="1400" dirty="0">
                <a:ea typeface="ＭＳ Ｐゴシック" panose="020B0600070205080204" pitchFamily="34" charset="-128"/>
              </a:rPr>
              <a:t>5. Forge Strategic Partnerships: Collaborate with housing associations, developers, and councils to deliver affordable homes efficiently.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DE1C-A017-7AA6-6DA7-0032773DC015}"/>
              </a:ext>
            </a:extLst>
          </p:cNvPr>
          <p:cNvSpPr>
            <a:spLocks noGrp="1"/>
          </p:cNvSpPr>
          <p:nvPr>
            <p:ph type="title"/>
          </p:nvPr>
        </p:nvSpPr>
        <p:spPr/>
        <p:txBody>
          <a:bodyPr/>
          <a:lstStyle/>
          <a:p>
            <a:r>
              <a:rPr lang="en-GB" sz="3200" dirty="0"/>
              <a:t>Challenges regarding the Housing Market</a:t>
            </a:r>
          </a:p>
        </p:txBody>
      </p:sp>
      <p:sp>
        <p:nvSpPr>
          <p:cNvPr id="3" name="Content Placeholder 2">
            <a:extLst>
              <a:ext uri="{FF2B5EF4-FFF2-40B4-BE49-F238E27FC236}">
                <a16:creationId xmlns:a16="http://schemas.microsoft.com/office/drawing/2014/main" id="{0EF9EADB-B604-B463-FF83-091F6FFAA4BD}"/>
              </a:ext>
            </a:extLst>
          </p:cNvPr>
          <p:cNvSpPr>
            <a:spLocks noGrp="1"/>
          </p:cNvSpPr>
          <p:nvPr>
            <p:ph idx="1"/>
          </p:nvPr>
        </p:nvSpPr>
        <p:spPr/>
        <p:txBody>
          <a:bodyPr/>
          <a:lstStyle/>
          <a:p>
            <a:r>
              <a:rPr lang="en-GB" sz="2400" dirty="0"/>
              <a:t>Recent </a:t>
            </a:r>
            <a:r>
              <a:rPr lang="en-GB" sz="2400" b="1" dirty="0"/>
              <a:t>demolition of 900 houses </a:t>
            </a:r>
            <a:r>
              <a:rPr lang="en-GB" sz="2400" dirty="0"/>
              <a:t>in the last 10years (Home options report) adding to the lack of supply</a:t>
            </a:r>
          </a:p>
          <a:p>
            <a:r>
              <a:rPr lang="en-GB" sz="2400" dirty="0"/>
              <a:t>Total of </a:t>
            </a:r>
            <a:r>
              <a:rPr lang="en-GB" sz="2400" b="1" dirty="0"/>
              <a:t>2,819 empty homes</a:t>
            </a:r>
            <a:r>
              <a:rPr lang="en-GB" sz="2400" dirty="0"/>
              <a:t>, 1,348 of which have been over six months (data from 3</a:t>
            </a:r>
            <a:r>
              <a:rPr lang="en-GB" sz="2400" baseline="30000" dirty="0"/>
              <a:t>rd</a:t>
            </a:r>
            <a:r>
              <a:rPr lang="en-GB" sz="2400" dirty="0"/>
              <a:t> October 2021) (Housing strategy)</a:t>
            </a:r>
          </a:p>
          <a:p>
            <a:r>
              <a:rPr lang="en-GB" sz="2400" dirty="0"/>
              <a:t>Only 9.4% of NELC’s housing stock has been built post-2000 (Housing Strategy)</a:t>
            </a:r>
          </a:p>
          <a:p>
            <a:r>
              <a:rPr lang="en-GB" sz="2400" dirty="0"/>
              <a:t>There is a </a:t>
            </a:r>
            <a:r>
              <a:rPr lang="en-GB" sz="2400" b="1" dirty="0"/>
              <a:t>high demand for 1-bed properties </a:t>
            </a:r>
            <a:r>
              <a:rPr lang="en-GB" sz="2400" dirty="0"/>
              <a:t>(51.4% of applicants on the housing register), however only 8.4% of homes in NELC are one bed (NELC joint strategic needs assessment and Housing Strategy)</a:t>
            </a:r>
          </a:p>
        </p:txBody>
      </p:sp>
    </p:spTree>
    <p:extLst>
      <p:ext uri="{BB962C8B-B14F-4D97-AF65-F5344CB8AC3E}">
        <p14:creationId xmlns:p14="http://schemas.microsoft.com/office/powerpoint/2010/main" val="43826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9E805C9-F843-92A9-9C05-627EA130CD70}"/>
              </a:ext>
            </a:extLst>
          </p:cNvPr>
          <p:cNvSpPr>
            <a:spLocks noGrp="1"/>
          </p:cNvSpPr>
          <p:nvPr>
            <p:ph type="title"/>
          </p:nvPr>
        </p:nvSpPr>
        <p:spPr/>
        <p:txBody>
          <a:bodyPr/>
          <a:lstStyle/>
          <a:p>
            <a:r>
              <a:rPr lang="en-GB" altLang="en-US" sz="4000">
                <a:ea typeface="ＭＳ Ｐゴシック" panose="020B0600070205080204" pitchFamily="34" charset="-128"/>
              </a:rPr>
              <a:t>Key legislation</a:t>
            </a:r>
          </a:p>
        </p:txBody>
      </p:sp>
      <p:sp>
        <p:nvSpPr>
          <p:cNvPr id="3" name="TextBox 2">
            <a:extLst>
              <a:ext uri="{FF2B5EF4-FFF2-40B4-BE49-F238E27FC236}">
                <a16:creationId xmlns:a16="http://schemas.microsoft.com/office/drawing/2014/main" id="{24564D4D-00C1-778F-839A-D691C3D87A2C}"/>
              </a:ext>
            </a:extLst>
          </p:cNvPr>
          <p:cNvSpPr txBox="1"/>
          <p:nvPr/>
        </p:nvSpPr>
        <p:spPr>
          <a:xfrm>
            <a:off x="457200" y="1258888"/>
            <a:ext cx="7862888" cy="5816600"/>
          </a:xfrm>
          <a:prstGeom prst="rect">
            <a:avLst/>
          </a:prstGeom>
          <a:noFill/>
        </p:spPr>
        <p:txBody>
          <a:bodyPr>
            <a:spAutoFit/>
          </a:bodyPr>
          <a:lstStyle/>
          <a:p>
            <a:pPr>
              <a:defRPr/>
            </a:pPr>
            <a:r>
              <a:rPr lang="en-GB" b="1" dirty="0"/>
              <a:t>Renters Rights Bill </a:t>
            </a:r>
          </a:p>
          <a:p>
            <a:pPr>
              <a:defRPr/>
            </a:pPr>
            <a:endParaRPr lang="en-GB" sz="1600" dirty="0"/>
          </a:p>
          <a:p>
            <a:pPr marL="285750" indent="-285750">
              <a:buFont typeface="Arial" panose="020B0604020202020204" pitchFamily="34" charset="0"/>
              <a:buChar char="•"/>
              <a:defRPr/>
            </a:pPr>
            <a:r>
              <a:rPr lang="en-GB" sz="1600" dirty="0"/>
              <a:t>Abolishing Section 21 “no fault” evictions and assured shorthold tenancies.</a:t>
            </a:r>
          </a:p>
          <a:p>
            <a:pPr marL="285750" indent="-285750">
              <a:buFont typeface="Arial" panose="020B0604020202020204" pitchFamily="34" charset="0"/>
              <a:buChar char="•"/>
              <a:defRPr/>
            </a:pPr>
            <a:r>
              <a:rPr lang="en-GB" sz="1600" dirty="0"/>
              <a:t>Replaced by periodic tenancies. </a:t>
            </a:r>
          </a:p>
          <a:p>
            <a:pPr marL="285750" indent="-285750">
              <a:buFont typeface="Arial" panose="020B0604020202020204" pitchFamily="34" charset="0"/>
              <a:buChar char="•"/>
              <a:defRPr/>
            </a:pPr>
            <a:r>
              <a:rPr lang="en-GB" sz="1600" dirty="0"/>
              <a:t>Tenants can give two months’ notice at any time, and there is no minimum tenancy term</a:t>
            </a:r>
          </a:p>
          <a:p>
            <a:pPr marL="285750" indent="-285750">
              <a:buFont typeface="Arial" panose="020B0604020202020204" pitchFamily="34" charset="0"/>
              <a:buChar char="•"/>
              <a:defRPr/>
            </a:pPr>
            <a:r>
              <a:rPr lang="en-GB" sz="1600" dirty="0"/>
              <a:t>Extending minimum electrical safety standards to the social rented sector (from November 2025, if approved).</a:t>
            </a:r>
          </a:p>
          <a:p>
            <a:pPr marL="285750" indent="-285750">
              <a:buFont typeface="Arial" panose="020B0604020202020204" pitchFamily="34" charset="0"/>
              <a:buChar char="•"/>
              <a:defRPr/>
            </a:pPr>
            <a:r>
              <a:rPr lang="en-GB" sz="1600" dirty="0"/>
              <a:t>Reforms to social housing allocations, making it easier for domestic abuse survivors and care leavers to access housing</a:t>
            </a:r>
          </a:p>
          <a:p>
            <a:pPr marL="285750" indent="-285750">
              <a:buFont typeface="Arial" panose="020B0604020202020204" pitchFamily="34" charset="0"/>
              <a:buChar char="•"/>
              <a:defRPr/>
            </a:pPr>
            <a:r>
              <a:rPr lang="en-GB" sz="1600" dirty="0"/>
              <a:t>Rent increases are limited to once per year, and tenants can challenge above-market or unfair rent rises through a tribunal</a:t>
            </a:r>
          </a:p>
          <a:p>
            <a:pPr marL="285750" indent="-285750">
              <a:buFont typeface="Arial" panose="020B0604020202020204" pitchFamily="34" charset="0"/>
              <a:buChar char="•"/>
              <a:defRPr/>
            </a:pPr>
            <a:r>
              <a:rPr lang="en-GB" sz="1600" dirty="0"/>
              <a:t>Right to request pets </a:t>
            </a:r>
            <a:endParaRPr lang="en-GB" dirty="0"/>
          </a:p>
          <a:p>
            <a:pPr marL="285750" indent="-285750">
              <a:buFont typeface="Arial" panose="020B0604020202020204" pitchFamily="34" charset="0"/>
              <a:buChar char="•"/>
              <a:defRPr/>
            </a:pPr>
            <a:r>
              <a:rPr lang="en-GB" sz="1600" dirty="0"/>
              <a:t>Rent increases are limited to once per year, and tenants can challenge above-market or unfair rent rises through a tribunal</a:t>
            </a:r>
          </a:p>
          <a:p>
            <a:pPr marL="285750" indent="-285750">
              <a:buFont typeface="Arial" panose="020B0604020202020204" pitchFamily="34" charset="0"/>
              <a:buChar char="•"/>
              <a:defRPr/>
            </a:pPr>
            <a:r>
              <a:rPr lang="en-GB" sz="1600" dirty="0"/>
              <a:t>A new ombudsman will provide free, binding dispute resolution for tenants’ complaints about landlords </a:t>
            </a:r>
          </a:p>
          <a:p>
            <a:pPr lvl="1">
              <a:defRPr/>
            </a:pPr>
            <a:r>
              <a:rPr lang="en-GB" sz="1600" dirty="0"/>
              <a:t>.</a:t>
            </a:r>
            <a:r>
              <a:rPr lang="en-GB" sz="1600" b="1" dirty="0"/>
              <a:t>Private Rented Sector Database</a:t>
            </a:r>
            <a:endParaRPr lang="en-GB" sz="1600" dirty="0"/>
          </a:p>
          <a:p>
            <a:pPr lvl="1">
              <a:defRPr/>
            </a:pPr>
            <a:r>
              <a:rPr lang="en-GB" sz="1600" dirty="0"/>
              <a:t>All landlords must register their properties on a new national database (the “Rented Property Portal</a:t>
            </a:r>
          </a:p>
          <a:p>
            <a:pPr>
              <a:defRPr/>
            </a:pPr>
            <a:endParaRPr lang="en-GB" sz="1600" dirty="0"/>
          </a:p>
          <a:p>
            <a:pPr marL="742950" lvl="1" indent="-285750">
              <a:buFont typeface="Arial" panose="020B0604020202020204" pitchFamily="34" charset="0"/>
              <a:buChar char="•"/>
              <a:defRPr/>
            </a:pPr>
            <a:endParaRPr lang="en-GB" sz="1600" dirty="0"/>
          </a:p>
          <a:p>
            <a:pPr marL="342900" indent="-342900">
              <a:buFontTx/>
              <a:buAutoNum type="arabicPeriod"/>
              <a:defRPr/>
            </a:pP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D206-1893-DE41-443A-CE3ACAC3968B}"/>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GB" dirty="0"/>
              <a:t>Key legislation </a:t>
            </a:r>
            <a:r>
              <a:rPr lang="en-GB" dirty="0" err="1"/>
              <a:t>cont</a:t>
            </a:r>
            <a:r>
              <a:rPr lang="en-GB" dirty="0"/>
              <a:t>…</a:t>
            </a:r>
          </a:p>
        </p:txBody>
      </p:sp>
      <p:sp>
        <p:nvSpPr>
          <p:cNvPr id="4" name="TextBox 3">
            <a:extLst>
              <a:ext uri="{FF2B5EF4-FFF2-40B4-BE49-F238E27FC236}">
                <a16:creationId xmlns:a16="http://schemas.microsoft.com/office/drawing/2014/main" id="{F0513FDC-7462-0582-797D-9D501267A3B3}"/>
              </a:ext>
            </a:extLst>
          </p:cNvPr>
          <p:cNvSpPr txBox="1"/>
          <p:nvPr/>
        </p:nvSpPr>
        <p:spPr>
          <a:xfrm>
            <a:off x="225425" y="569913"/>
            <a:ext cx="8229600" cy="5908675"/>
          </a:xfrm>
          <a:prstGeom prst="rect">
            <a:avLst/>
          </a:prstGeom>
          <a:noFill/>
        </p:spPr>
        <p:txBody>
          <a:bodyPr>
            <a:spAutoFit/>
          </a:bodyPr>
          <a:lstStyle/>
          <a:p>
            <a:pPr>
              <a:defRPr/>
            </a:pPr>
            <a:r>
              <a:rPr lang="en-GB" b="1" dirty="0"/>
              <a:t>Decent Homes standard (consultation ended September 2025)</a:t>
            </a:r>
          </a:p>
          <a:p>
            <a:pPr>
              <a:defRPr/>
            </a:pPr>
            <a:r>
              <a:rPr lang="en-GB" dirty="0"/>
              <a:t>The Decent Homes Standard will apply to the private rented sector, setting minimum standards for property condition</a:t>
            </a:r>
            <a:endParaRPr lang="en-GB" b="1" dirty="0"/>
          </a:p>
          <a:p>
            <a:pPr>
              <a:defRPr/>
            </a:pPr>
            <a:endParaRPr lang="en-GB" b="1" dirty="0"/>
          </a:p>
          <a:p>
            <a:pPr>
              <a:defRPr/>
            </a:pPr>
            <a:r>
              <a:rPr lang="en-GB" b="1" dirty="0"/>
              <a:t>Awaab’s Law</a:t>
            </a:r>
            <a:endParaRPr lang="en-GB" dirty="0"/>
          </a:p>
          <a:p>
            <a:pPr>
              <a:defRPr/>
            </a:pPr>
            <a:r>
              <a:rPr lang="en-GB" dirty="0"/>
              <a:t>Landlords must address serious hazards (such as damp and mould) within strict timeframes</a:t>
            </a:r>
          </a:p>
          <a:p>
            <a:pPr>
              <a:defRPr/>
            </a:pPr>
            <a:endParaRPr lang="en-GB" dirty="0"/>
          </a:p>
          <a:p>
            <a:pPr marL="342900" indent="-342900">
              <a:buFontTx/>
              <a:buAutoNum type="arabicPeriod"/>
              <a:defRPr/>
            </a:pPr>
            <a:r>
              <a:rPr lang="en-GB" dirty="0"/>
              <a:t>Social housing and homelessness</a:t>
            </a:r>
          </a:p>
          <a:p>
            <a:pPr>
              <a:defRPr/>
            </a:pPr>
            <a:r>
              <a:rPr lang="en-GB" b="1" dirty="0"/>
              <a:t>From July 2025</a:t>
            </a:r>
            <a:r>
              <a:rPr lang="en-GB" dirty="0"/>
              <a:t>, domestic abuse survivors and care leavers under 25 are now exempt from local connection or residence requirements in local authority allocation schemes. This means they can access social housing more easily, regardless of where they have lived previously </a:t>
            </a:r>
          </a:p>
          <a:p>
            <a:pPr marL="342900" indent="-342900">
              <a:buFontTx/>
              <a:buAutoNum type="arabicPeriod"/>
              <a:defRPr/>
            </a:pPr>
            <a:endParaRPr lang="en-GB" dirty="0"/>
          </a:p>
          <a:p>
            <a:pPr marL="342900" indent="-342900">
              <a:buFontTx/>
              <a:buAutoNum type="arabicPeriod"/>
              <a:defRPr/>
            </a:pPr>
            <a:r>
              <a:rPr lang="en-GB" dirty="0"/>
              <a:t>Energy and efficiency </a:t>
            </a:r>
          </a:p>
          <a:p>
            <a:pPr>
              <a:defRPr/>
            </a:pPr>
            <a:r>
              <a:rPr lang="en-GB" dirty="0"/>
              <a:t>The government is proposing to raise the minimum standard for privately rented homes from the current EPC (Energy Performance Certificate) rating of E to </a:t>
            </a:r>
            <a:r>
              <a:rPr lang="en-GB" b="1" dirty="0"/>
              <a:t>EPC C by 2030</a:t>
            </a:r>
            <a:r>
              <a:rPr lang="en-GB" dirty="0"/>
              <a:t>. </a:t>
            </a:r>
          </a:p>
          <a:p>
            <a:pPr marL="342900" indent="-342900">
              <a:buFontTx/>
              <a:buAutoNum type="arabicPeriod"/>
              <a:defRPr/>
            </a:pPr>
            <a:endParaRPr lang="en-GB" dirty="0"/>
          </a:p>
          <a:p>
            <a:pPr>
              <a:defRPr/>
            </a:pPr>
            <a:endParaRPr lang="en-GB" dirty="0"/>
          </a:p>
          <a:p>
            <a:pPr>
              <a:defRP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2831-8538-1A14-FC91-BC7110AC4F92}"/>
              </a:ext>
            </a:extLst>
          </p:cNvPr>
          <p:cNvSpPr>
            <a:spLocks noGrp="1"/>
          </p:cNvSpPr>
          <p:nvPr>
            <p:ph type="title" idx="4294967295"/>
          </p:nvPr>
        </p:nvSpPr>
        <p:spPr>
          <a:xfrm>
            <a:off x="272256" y="534194"/>
            <a:ext cx="8229600" cy="1143000"/>
          </a:xfrm>
        </p:spPr>
        <p:txBody>
          <a:bodyPr/>
          <a:lstStyle/>
          <a:p>
            <a:r>
              <a:rPr lang="en-GB" sz="2800" dirty="0">
                <a:ln w="0"/>
                <a:solidFill>
                  <a:schemeClr val="accent1"/>
                </a:solidFill>
                <a:effectLst>
                  <a:outerShdw blurRad="38100" dist="25400" dir="5400000" algn="ctr" rotWithShape="0">
                    <a:srgbClr val="6E747A">
                      <a:alpha val="43000"/>
                    </a:srgbClr>
                  </a:outerShdw>
                </a:effectLst>
              </a:rPr>
              <a:t>Many households have multiple and complex needs</a:t>
            </a:r>
          </a:p>
        </p:txBody>
      </p:sp>
      <p:pic>
        <p:nvPicPr>
          <p:cNvPr id="6147" name="Picture 4" descr="LG inform data states that all cases that are owed a prevention or relief duty in NELC, 22% have a history of MH problems, 16% have physical ill health / disability, and 12% have an offending hstory. This is liely to be an understatement due to the inconsistencies in data reporting.  These complex needs make it difficult to find appropriate housing as these individuals are often unable to sustain tenancies or are not eligible for social housing.  This challenge is exacertabed by the strict eligibility criteria applied by LHP to housing applicants. This forms barriers to some households eg. applicants with a hstory of rent arrears.  This reduces the options available to households, some of whom end up in temporary accomodation">
            <a:extLst>
              <a:ext uri="{FF2B5EF4-FFF2-40B4-BE49-F238E27FC236}">
                <a16:creationId xmlns:a16="http://schemas.microsoft.com/office/drawing/2014/main" id="{5561AC94-D0A4-6971-2E00-8F65A5441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33" y="1804821"/>
            <a:ext cx="758348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The graft shows data from case reviews on household needs">
            <a:extLst>
              <a:ext uri="{FF2B5EF4-FFF2-40B4-BE49-F238E27FC236}">
                <a16:creationId xmlns:a16="http://schemas.microsoft.com/office/drawing/2014/main" id="{FE491FC2-88BC-970D-AF53-84AB95F0E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338513"/>
            <a:ext cx="78978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8FF5-7793-490D-0A06-FE08E29165ED}"/>
              </a:ext>
            </a:extLst>
          </p:cNvPr>
          <p:cNvSpPr>
            <a:spLocks noGrp="1"/>
          </p:cNvSpPr>
          <p:nvPr>
            <p:ph type="title"/>
          </p:nvPr>
        </p:nvSpPr>
        <p:spPr/>
        <p:txBody>
          <a:bodyPr/>
          <a:lstStyle/>
          <a:p>
            <a:r>
              <a:rPr lang="en-GB" sz="2800" dirty="0">
                <a:solidFill>
                  <a:schemeClr val="tx2"/>
                </a:solidFill>
              </a:rPr>
              <a:t>A quarter of housing applicants return at least once</a:t>
            </a:r>
          </a:p>
        </p:txBody>
      </p:sp>
      <p:sp>
        <p:nvSpPr>
          <p:cNvPr id="3" name="Content Placeholder 2">
            <a:extLst>
              <a:ext uri="{FF2B5EF4-FFF2-40B4-BE49-F238E27FC236}">
                <a16:creationId xmlns:a16="http://schemas.microsoft.com/office/drawing/2014/main" id="{FDC8FBBC-4CA5-276F-1438-BB6FF4A22459}"/>
              </a:ext>
            </a:extLst>
          </p:cNvPr>
          <p:cNvSpPr>
            <a:spLocks noGrp="1"/>
          </p:cNvSpPr>
          <p:nvPr>
            <p:ph idx="1"/>
          </p:nvPr>
        </p:nvSpPr>
        <p:spPr/>
        <p:txBody>
          <a:bodyPr/>
          <a:lstStyle/>
          <a:p>
            <a:r>
              <a:rPr lang="en-GB" sz="2400" dirty="0">
                <a:solidFill>
                  <a:schemeClr val="tx2"/>
                </a:solidFill>
              </a:rPr>
              <a:t>The homelessness strategy data captures 4,484 applicants between 2019 and 2024</a:t>
            </a:r>
          </a:p>
          <a:p>
            <a:r>
              <a:rPr lang="en-GB" sz="2400" dirty="0">
                <a:solidFill>
                  <a:schemeClr val="tx2"/>
                </a:solidFill>
              </a:rPr>
              <a:t>Overall, </a:t>
            </a:r>
            <a:r>
              <a:rPr lang="en-GB" sz="2400" b="1" dirty="0">
                <a:solidFill>
                  <a:schemeClr val="tx2"/>
                </a:solidFill>
              </a:rPr>
              <a:t>23% of applicants returned at least once</a:t>
            </a:r>
          </a:p>
          <a:p>
            <a:r>
              <a:rPr lang="en-GB" sz="2400" b="1" dirty="0">
                <a:solidFill>
                  <a:schemeClr val="tx2"/>
                </a:solidFill>
              </a:rPr>
              <a:t>Applicants who were owed relief duty initially were most likely to return, with 28% making at least one more application</a:t>
            </a:r>
            <a:r>
              <a:rPr lang="en-GB" sz="2400" dirty="0">
                <a:solidFill>
                  <a:schemeClr val="tx2"/>
                </a:solidFill>
              </a:rPr>
              <a:t>. Applicants owed neither duty were also more likely to return (25%)</a:t>
            </a:r>
          </a:p>
        </p:txBody>
      </p:sp>
    </p:spTree>
    <p:extLst>
      <p:ext uri="{BB962C8B-B14F-4D97-AF65-F5344CB8AC3E}">
        <p14:creationId xmlns:p14="http://schemas.microsoft.com/office/powerpoint/2010/main" val="88955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itle &quot;There are high levels of deprivation and housing need&quot;">
            <a:extLst>
              <a:ext uri="{FF2B5EF4-FFF2-40B4-BE49-F238E27FC236}">
                <a16:creationId xmlns:a16="http://schemas.microsoft.com/office/drawing/2014/main" id="{5DAB991F-BDC2-8F3A-DDFA-47B702240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660400"/>
            <a:ext cx="80867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D6B5D6A-3747-2CC5-F2DE-D22DC9FE8854}"/>
              </a:ext>
            </a:extLst>
          </p:cNvPr>
          <p:cNvSpPr txBox="1">
            <a:spLocks noGrp="1"/>
          </p:cNvSpPr>
          <p:nvPr>
            <p:ph type="title" idx="4294967295"/>
          </p:nvPr>
        </p:nvSpPr>
        <p:spPr>
          <a:xfrm>
            <a:off x="528638" y="1717675"/>
            <a:ext cx="6592887" cy="647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ＭＳ Ｐゴシック" panose="020B0600070205080204" pitchFamily="34" charset="-128"/>
                <a:cs typeface="+mn-cs"/>
              </a:rPr>
              <a:t>60% of households assessed for prevention, relief or homeless duty have underlying support needs </a:t>
            </a:r>
          </a:p>
        </p:txBody>
      </p:sp>
      <p:sp>
        <p:nvSpPr>
          <p:cNvPr id="7" name="TextBox 6">
            <a:extLst>
              <a:ext uri="{FF2B5EF4-FFF2-40B4-BE49-F238E27FC236}">
                <a16:creationId xmlns:a16="http://schemas.microsoft.com/office/drawing/2014/main" id="{F8D0B9DC-8085-AF11-E516-A0E9EFD443CE}"/>
              </a:ext>
            </a:extLst>
          </p:cNvPr>
          <p:cNvSpPr txBox="1"/>
          <p:nvPr/>
        </p:nvSpPr>
        <p:spPr>
          <a:xfrm>
            <a:off x="528638" y="2454275"/>
            <a:ext cx="7364412" cy="2032000"/>
          </a:xfrm>
          <a:prstGeom prst="rect">
            <a:avLst/>
          </a:prstGeom>
          <a:noFill/>
        </p:spPr>
        <p:txBody>
          <a:bodyPr>
            <a:spAutoFit/>
          </a:bodyPr>
          <a:lstStyle/>
          <a:p>
            <a:pPr marL="285750" indent="-285750">
              <a:buFont typeface="Arial" panose="020B0604020202020204" pitchFamily="34" charset="0"/>
              <a:buChar char="•"/>
              <a:defRPr/>
            </a:pPr>
            <a:r>
              <a:rPr lang="en-GB" dirty="0">
                <a:solidFill>
                  <a:srgbClr val="193F78"/>
                </a:solidFill>
                <a:cs typeface="Arial" panose="020B0604020202020204" pitchFamily="34" charset="0"/>
              </a:rPr>
              <a:t>Demand for housing, especially affordable 1-bed properties, significantly out-strips supply.</a:t>
            </a:r>
          </a:p>
          <a:p>
            <a:pPr>
              <a:defRPr/>
            </a:pPr>
            <a:endParaRPr lang="en-GB" dirty="0">
              <a:solidFill>
                <a:srgbClr val="193F78"/>
              </a:solidFill>
              <a:cs typeface="Arial" panose="020B0604020202020204" pitchFamily="34" charset="0"/>
            </a:endParaRPr>
          </a:p>
          <a:p>
            <a:pPr marL="285750" indent="-285750">
              <a:buFont typeface="Arial" panose="020B0604020202020204" pitchFamily="34" charset="0"/>
              <a:buChar char="•"/>
              <a:defRPr/>
            </a:pPr>
            <a:r>
              <a:rPr lang="en-GB" dirty="0">
                <a:solidFill>
                  <a:srgbClr val="193F78"/>
                </a:solidFill>
                <a:cs typeface="Arial" panose="020B0604020202020204" pitchFamily="34" charset="0"/>
              </a:rPr>
              <a:t>According to the most recent nationally available data, NELC completed 16% more housing needs assessments than the statistical neighbour average</a:t>
            </a:r>
          </a:p>
          <a:p>
            <a:pPr>
              <a:defRPr/>
            </a:pPr>
            <a:endParaRPr lang="en-GB" dirty="0">
              <a:solidFill>
                <a:srgbClr val="193F78"/>
              </a:solidFill>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CA8C-D824-5D2A-0BCA-089047BBE583}"/>
              </a:ext>
            </a:extLst>
          </p:cNvPr>
          <p:cNvSpPr>
            <a:spLocks noGrp="1"/>
          </p:cNvSpPr>
          <p:nvPr>
            <p:ph type="title"/>
          </p:nvPr>
        </p:nvSpPr>
        <p:spPr/>
        <p:txBody>
          <a:bodyPr/>
          <a:lstStyle/>
          <a:p>
            <a:pPr>
              <a:defRPr/>
            </a:pPr>
            <a:r>
              <a:rPr lang="en-GB" dirty="0"/>
              <a:t>Data and Demand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477B996B-7B74-6E94-6E57-D42D96E6A42C}"/>
              </a:ext>
              <a:ext uri="{C183D7F6-B498-43B3-948B-1728B52AA6E4}">
                <adec:decorative xmlns:adec="http://schemas.microsoft.com/office/drawing/2017/decorative" val="1"/>
              </a:ext>
            </a:extLst>
          </p:cNvPr>
          <p:cNvSpPr>
            <a:spLocks noGrp="1"/>
          </p:cNvSpPr>
          <p:nvPr>
            <p:ph type="ctrTitle" idx="4294967295"/>
          </p:nvPr>
        </p:nvSpPr>
        <p:spPr>
          <a:xfrm>
            <a:off x="1079500" y="611291"/>
            <a:ext cx="6692899" cy="1470025"/>
          </a:xfrm>
        </p:spPr>
        <p:txBody>
          <a:bodyPr/>
          <a:lstStyle/>
          <a:p>
            <a:r>
              <a:rPr lang="en-GB" altLang="en-US" dirty="0">
                <a:ea typeface="ＭＳ Ｐゴシック" panose="020B0600070205080204" pitchFamily="34" charset="-128"/>
              </a:rPr>
              <a:t>Housing Register Data</a:t>
            </a:r>
          </a:p>
        </p:txBody>
      </p:sp>
      <p:graphicFrame>
        <p:nvGraphicFramePr>
          <p:cNvPr id="4" name="Table 3">
            <a:extLst>
              <a:ext uri="{FF2B5EF4-FFF2-40B4-BE49-F238E27FC236}">
                <a16:creationId xmlns:a16="http://schemas.microsoft.com/office/drawing/2014/main" id="{4A8EB05A-0DE7-BC4E-CE98-A02DEDEFDCD1}"/>
              </a:ext>
            </a:extLst>
          </p:cNvPr>
          <p:cNvGraphicFramePr>
            <a:graphicFrameLocks noGrp="1"/>
          </p:cNvGraphicFramePr>
          <p:nvPr>
            <p:extLst>
              <p:ext uri="{D42A27DB-BD31-4B8C-83A1-F6EECF244321}">
                <p14:modId xmlns:p14="http://schemas.microsoft.com/office/powerpoint/2010/main" val="1833472222"/>
              </p:ext>
            </p:extLst>
          </p:nvPr>
        </p:nvGraphicFramePr>
        <p:xfrm>
          <a:off x="944562" y="2153547"/>
          <a:ext cx="6962774" cy="2108200"/>
        </p:xfrm>
        <a:graphic>
          <a:graphicData uri="http://schemas.openxmlformats.org/drawingml/2006/table">
            <a:tbl>
              <a:tblPr firstRow="1" firstCol="1" bandRow="1">
                <a:tableStyleId>{5C22544A-7EE6-4342-B048-85BDC9FD1C3A}</a:tableStyleId>
              </a:tblPr>
              <a:tblGrid>
                <a:gridCol w="1159947">
                  <a:extLst>
                    <a:ext uri="{9D8B030D-6E8A-4147-A177-3AD203B41FA5}">
                      <a16:colId xmlns:a16="http://schemas.microsoft.com/office/drawing/2014/main" val="20000"/>
                    </a:ext>
                  </a:extLst>
                </a:gridCol>
                <a:gridCol w="1159947">
                  <a:extLst>
                    <a:ext uri="{9D8B030D-6E8A-4147-A177-3AD203B41FA5}">
                      <a16:colId xmlns:a16="http://schemas.microsoft.com/office/drawing/2014/main" val="20001"/>
                    </a:ext>
                  </a:extLst>
                </a:gridCol>
                <a:gridCol w="1160720">
                  <a:extLst>
                    <a:ext uri="{9D8B030D-6E8A-4147-A177-3AD203B41FA5}">
                      <a16:colId xmlns:a16="http://schemas.microsoft.com/office/drawing/2014/main" val="20002"/>
                    </a:ext>
                  </a:extLst>
                </a:gridCol>
                <a:gridCol w="1160720">
                  <a:extLst>
                    <a:ext uri="{9D8B030D-6E8A-4147-A177-3AD203B41FA5}">
                      <a16:colId xmlns:a16="http://schemas.microsoft.com/office/drawing/2014/main" val="20003"/>
                    </a:ext>
                  </a:extLst>
                </a:gridCol>
                <a:gridCol w="1160720">
                  <a:extLst>
                    <a:ext uri="{9D8B030D-6E8A-4147-A177-3AD203B41FA5}">
                      <a16:colId xmlns:a16="http://schemas.microsoft.com/office/drawing/2014/main" val="20004"/>
                    </a:ext>
                  </a:extLst>
                </a:gridCol>
                <a:gridCol w="1160720">
                  <a:extLst>
                    <a:ext uri="{9D8B030D-6E8A-4147-A177-3AD203B41FA5}">
                      <a16:colId xmlns:a16="http://schemas.microsoft.com/office/drawing/2014/main" val="20005"/>
                    </a:ext>
                  </a:extLst>
                </a:gridCol>
              </a:tblGrid>
              <a:tr h="421640">
                <a:tc>
                  <a:txBody>
                    <a:bodyPr/>
                    <a:lstStyle/>
                    <a:p>
                      <a:pPr>
                        <a:lnSpc>
                          <a:spcPct val="107000"/>
                        </a:lnSpc>
                        <a:spcAft>
                          <a:spcPts val="800"/>
                        </a:spcAft>
                        <a:buNone/>
                      </a:pPr>
                      <a:r>
                        <a:rPr lang="en-GB" sz="1100" kern="100">
                          <a:solidFill>
                            <a:schemeClr val="tx1"/>
                          </a:solidFill>
                          <a:effectLst/>
                        </a:rPr>
                        <a:t> </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dirty="0">
                          <a:solidFill>
                            <a:schemeClr val="tx1"/>
                          </a:solidFill>
                          <a:effectLst/>
                        </a:rPr>
                        <a:t>1 bed</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2 bed</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3 bed</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4 bed</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dirty="0">
                          <a:solidFill>
                            <a:schemeClr val="tx1"/>
                          </a:solidFill>
                          <a:effectLst/>
                        </a:rPr>
                        <a:t>5+ bed</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extLst>
                  <a:ext uri="{0D108BD9-81ED-4DB2-BD59-A6C34878D82A}">
                    <a16:rowId xmlns:a16="http://schemas.microsoft.com/office/drawing/2014/main" val="10000"/>
                  </a:ext>
                </a:extLst>
              </a:tr>
              <a:tr h="421640">
                <a:tc>
                  <a:txBody>
                    <a:bodyPr/>
                    <a:lstStyle/>
                    <a:p>
                      <a:pPr>
                        <a:lnSpc>
                          <a:spcPct val="107000"/>
                        </a:lnSpc>
                        <a:spcAft>
                          <a:spcPts val="800"/>
                        </a:spcAft>
                        <a:buNone/>
                      </a:pPr>
                      <a:r>
                        <a:rPr lang="en-GB" sz="1100" kern="100">
                          <a:solidFill>
                            <a:schemeClr val="tx1"/>
                          </a:solidFill>
                          <a:effectLst/>
                        </a:rPr>
                        <a:t>Band 1</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119</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94</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56</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20</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dirty="0">
                          <a:solidFill>
                            <a:schemeClr val="tx1"/>
                          </a:solidFill>
                          <a:effectLst/>
                        </a:rPr>
                        <a:t>1</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extLst>
                  <a:ext uri="{0D108BD9-81ED-4DB2-BD59-A6C34878D82A}">
                    <a16:rowId xmlns:a16="http://schemas.microsoft.com/office/drawing/2014/main" val="10001"/>
                  </a:ext>
                </a:extLst>
              </a:tr>
              <a:tr h="421640">
                <a:tc>
                  <a:txBody>
                    <a:bodyPr/>
                    <a:lstStyle/>
                    <a:p>
                      <a:pPr>
                        <a:lnSpc>
                          <a:spcPct val="107000"/>
                        </a:lnSpc>
                        <a:spcAft>
                          <a:spcPts val="800"/>
                        </a:spcAft>
                        <a:buNone/>
                      </a:pPr>
                      <a:r>
                        <a:rPr lang="en-GB" sz="1100" kern="100">
                          <a:solidFill>
                            <a:schemeClr val="tx1"/>
                          </a:solidFill>
                          <a:effectLst/>
                        </a:rPr>
                        <a:t>Band 2</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139</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89</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44</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41</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dirty="0">
                          <a:solidFill>
                            <a:schemeClr val="tx1"/>
                          </a:solidFill>
                          <a:effectLst/>
                        </a:rPr>
                        <a:t>41</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extLst>
                  <a:ext uri="{0D108BD9-81ED-4DB2-BD59-A6C34878D82A}">
                    <a16:rowId xmlns:a16="http://schemas.microsoft.com/office/drawing/2014/main" val="10002"/>
                  </a:ext>
                </a:extLst>
              </a:tr>
              <a:tr h="421640">
                <a:tc>
                  <a:txBody>
                    <a:bodyPr/>
                    <a:lstStyle/>
                    <a:p>
                      <a:pPr>
                        <a:lnSpc>
                          <a:spcPct val="107000"/>
                        </a:lnSpc>
                        <a:spcAft>
                          <a:spcPts val="800"/>
                        </a:spcAft>
                        <a:buNone/>
                      </a:pPr>
                      <a:r>
                        <a:rPr lang="en-GB" sz="1100" kern="100">
                          <a:solidFill>
                            <a:schemeClr val="tx1"/>
                          </a:solidFill>
                          <a:effectLst/>
                        </a:rPr>
                        <a:t>Band 3</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108</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187</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207</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221</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dirty="0">
                          <a:solidFill>
                            <a:schemeClr val="tx1"/>
                          </a:solidFill>
                          <a:effectLst/>
                        </a:rPr>
                        <a:t>22</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extLst>
                  <a:ext uri="{0D108BD9-81ED-4DB2-BD59-A6C34878D82A}">
                    <a16:rowId xmlns:a16="http://schemas.microsoft.com/office/drawing/2014/main" val="10003"/>
                  </a:ext>
                </a:extLst>
              </a:tr>
              <a:tr h="421640">
                <a:tc>
                  <a:txBody>
                    <a:bodyPr/>
                    <a:lstStyle/>
                    <a:p>
                      <a:pPr>
                        <a:lnSpc>
                          <a:spcPct val="107000"/>
                        </a:lnSpc>
                        <a:spcAft>
                          <a:spcPts val="800"/>
                        </a:spcAft>
                        <a:buNone/>
                      </a:pPr>
                      <a:r>
                        <a:rPr lang="en-GB" sz="1100" kern="100">
                          <a:solidFill>
                            <a:schemeClr val="tx1"/>
                          </a:solidFill>
                          <a:effectLst/>
                        </a:rPr>
                        <a:t>Band 4</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3710</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1758</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887</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a:solidFill>
                            <a:schemeClr val="tx1"/>
                          </a:solidFill>
                          <a:effectLst/>
                        </a:rPr>
                        <a:t>69</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tc>
                  <a:txBody>
                    <a:bodyPr/>
                    <a:lstStyle/>
                    <a:p>
                      <a:pPr>
                        <a:lnSpc>
                          <a:spcPct val="107000"/>
                        </a:lnSpc>
                        <a:spcAft>
                          <a:spcPts val="800"/>
                        </a:spcAft>
                        <a:buNone/>
                      </a:pPr>
                      <a:r>
                        <a:rPr lang="en-GB" sz="1100" kern="100" dirty="0">
                          <a:solidFill>
                            <a:schemeClr val="tx1"/>
                          </a:solidFill>
                          <a:effectLst/>
                        </a:rPr>
                        <a:t>7</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70" marR="68570" marT="0" marB="0"/>
                </a:tc>
                <a:extLst>
                  <a:ext uri="{0D108BD9-81ED-4DB2-BD59-A6C34878D82A}">
                    <a16:rowId xmlns:a16="http://schemas.microsoft.com/office/drawing/2014/main" val="10004"/>
                  </a:ext>
                </a:extLst>
              </a:tr>
            </a:tbl>
          </a:graphicData>
        </a:graphic>
      </p:graphicFrame>
      <p:sp>
        <p:nvSpPr>
          <p:cNvPr id="10287" name="Rectangle 4">
            <a:extLst>
              <a:ext uri="{FF2B5EF4-FFF2-40B4-BE49-F238E27FC236}">
                <a16:creationId xmlns:a16="http://schemas.microsoft.com/office/drawing/2014/main" id="{02EBB0EA-4EEE-61BA-1F09-262F70814025}"/>
              </a:ext>
              <a:ext uri="{C183D7F6-B498-43B3-948B-1728B52AA6E4}">
                <adec:decorative xmlns:adec="http://schemas.microsoft.com/office/drawing/2017/decorative" val="1"/>
              </a:ext>
            </a:extLst>
          </p:cNvPr>
          <p:cNvSpPr>
            <a:spLocks noChangeArrowheads="1"/>
          </p:cNvSpPr>
          <p:nvPr/>
        </p:nvSpPr>
        <p:spPr bwMode="auto">
          <a:xfrm>
            <a:off x="1709738" y="3430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endParaRPr lang="en-GB" altLang="en-US" sz="18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6" name="TextBox 2">
            <a:extLst>
              <a:ext uri="{FF2B5EF4-FFF2-40B4-BE49-F238E27FC236}">
                <a16:creationId xmlns:a16="http://schemas.microsoft.com/office/drawing/2014/main" id="{1108F449-A569-E85A-3EA2-AB841D3E66DD}"/>
              </a:ext>
            </a:extLst>
          </p:cNvPr>
          <p:cNvSpPr txBox="1">
            <a:spLocks noGrp="1" noChangeArrowheads="1"/>
          </p:cNvSpPr>
          <p:nvPr>
            <p:ph type="title" idx="4294967295"/>
          </p:nvPr>
        </p:nvSpPr>
        <p:spPr bwMode="auto">
          <a:xfrm>
            <a:off x="1524000" y="419100"/>
            <a:ext cx="5681663" cy="523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mn-cs"/>
              </a:rPr>
              <a:t>Temporary Accommodation </a:t>
            </a:r>
          </a:p>
        </p:txBody>
      </p:sp>
      <p:graphicFrame>
        <p:nvGraphicFramePr>
          <p:cNvPr id="2" name="Table 1">
            <a:extLst>
              <a:ext uri="{FF2B5EF4-FFF2-40B4-BE49-F238E27FC236}">
                <a16:creationId xmlns:a16="http://schemas.microsoft.com/office/drawing/2014/main" id="{33A04A5A-2988-CCDD-8A2C-2CDC1BC1F511}"/>
              </a:ext>
            </a:extLst>
          </p:cNvPr>
          <p:cNvGraphicFramePr>
            <a:graphicFrameLocks noGrp="1"/>
          </p:cNvGraphicFramePr>
          <p:nvPr/>
        </p:nvGraphicFramePr>
        <p:xfrm>
          <a:off x="1524000" y="1397000"/>
          <a:ext cx="6096000" cy="111283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946">
                <a:tc>
                  <a:txBody>
                    <a:bodyPr/>
                    <a:lstStyle/>
                    <a:p>
                      <a:r>
                        <a:rPr lang="en-GB" sz="1800" dirty="0"/>
                        <a:t>Temporary accommodation </a:t>
                      </a:r>
                    </a:p>
                  </a:txBody>
                  <a:tcPr marT="45733" marB="45733"/>
                </a:tc>
                <a:tc>
                  <a:txBody>
                    <a:bodyPr/>
                    <a:lstStyle/>
                    <a:p>
                      <a:endParaRPr lang="en-GB" sz="1800" dirty="0"/>
                    </a:p>
                  </a:txBody>
                  <a:tcPr marT="45733" marB="45733"/>
                </a:tc>
                <a:extLst>
                  <a:ext uri="{0D108BD9-81ED-4DB2-BD59-A6C34878D82A}">
                    <a16:rowId xmlns:a16="http://schemas.microsoft.com/office/drawing/2014/main" val="10000"/>
                  </a:ext>
                </a:extLst>
              </a:tr>
              <a:tr h="370946">
                <a:tc>
                  <a:txBody>
                    <a:bodyPr/>
                    <a:lstStyle/>
                    <a:p>
                      <a:r>
                        <a:rPr lang="en-GB" sz="1800" dirty="0"/>
                        <a:t>B&amp;B</a:t>
                      </a:r>
                    </a:p>
                  </a:txBody>
                  <a:tcPr marT="45733" marB="45733"/>
                </a:tc>
                <a:tc>
                  <a:txBody>
                    <a:bodyPr/>
                    <a:lstStyle/>
                    <a:p>
                      <a:r>
                        <a:rPr lang="en-GB" sz="1800" dirty="0"/>
                        <a:t>22</a:t>
                      </a:r>
                    </a:p>
                  </a:txBody>
                  <a:tcPr marT="45733" marB="45733"/>
                </a:tc>
                <a:extLst>
                  <a:ext uri="{0D108BD9-81ED-4DB2-BD59-A6C34878D82A}">
                    <a16:rowId xmlns:a16="http://schemas.microsoft.com/office/drawing/2014/main" val="10001"/>
                  </a:ext>
                </a:extLst>
              </a:tr>
              <a:tr h="370946">
                <a:tc>
                  <a:txBody>
                    <a:bodyPr/>
                    <a:lstStyle/>
                    <a:p>
                      <a:r>
                        <a:rPr lang="en-GB" sz="1800" dirty="0"/>
                        <a:t>Crisis accommodation  </a:t>
                      </a:r>
                    </a:p>
                  </a:txBody>
                  <a:tcPr marT="45733" marB="45733"/>
                </a:tc>
                <a:tc>
                  <a:txBody>
                    <a:bodyPr/>
                    <a:lstStyle/>
                    <a:p>
                      <a:r>
                        <a:rPr lang="en-GB" sz="1800" dirty="0"/>
                        <a:t>45</a:t>
                      </a:r>
                    </a:p>
                  </a:txBody>
                  <a:tcPr marT="45733" marB="45733"/>
                </a:tc>
                <a:extLst>
                  <a:ext uri="{0D108BD9-81ED-4DB2-BD59-A6C34878D82A}">
                    <a16:rowId xmlns:a16="http://schemas.microsoft.com/office/drawing/2014/main" val="10002"/>
                  </a:ext>
                </a:extLst>
              </a:tr>
            </a:tbl>
          </a:graphicData>
        </a:graphic>
      </p:graphicFrame>
      <p:graphicFrame>
        <p:nvGraphicFramePr>
          <p:cNvPr id="4" name="Table 3">
            <a:extLst>
              <a:ext uri="{FF2B5EF4-FFF2-40B4-BE49-F238E27FC236}">
                <a16:creationId xmlns:a16="http://schemas.microsoft.com/office/drawing/2014/main" id="{006644C4-2FB3-234D-D4B9-04C16C62C234}"/>
              </a:ext>
            </a:extLst>
          </p:cNvPr>
          <p:cNvGraphicFramePr>
            <a:graphicFrameLocks noGrp="1"/>
          </p:cNvGraphicFramePr>
          <p:nvPr>
            <p:extLst>
              <p:ext uri="{D42A27DB-BD31-4B8C-83A1-F6EECF244321}">
                <p14:modId xmlns:p14="http://schemas.microsoft.com/office/powerpoint/2010/main" val="1593796769"/>
              </p:ext>
            </p:extLst>
          </p:nvPr>
        </p:nvGraphicFramePr>
        <p:xfrm>
          <a:off x="1524000" y="2509838"/>
          <a:ext cx="6096000" cy="36988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9887">
                <a:tc>
                  <a:txBody>
                    <a:bodyPr/>
                    <a:lstStyle/>
                    <a:p>
                      <a:r>
                        <a:rPr lang="en-GB" sz="1800" dirty="0">
                          <a:solidFill>
                            <a:schemeClr val="tx1"/>
                          </a:solidFill>
                        </a:rPr>
                        <a:t>Total </a:t>
                      </a:r>
                    </a:p>
                  </a:txBody>
                  <a:tcPr marT="45603" marB="45603"/>
                </a:tc>
                <a:tc>
                  <a:txBody>
                    <a:bodyPr/>
                    <a:lstStyle/>
                    <a:p>
                      <a:r>
                        <a:rPr lang="en-GB" sz="1800" dirty="0">
                          <a:solidFill>
                            <a:schemeClr val="tx1"/>
                          </a:solidFill>
                        </a:rPr>
                        <a:t>67</a:t>
                      </a:r>
                    </a:p>
                  </a:txBody>
                  <a:tcPr marT="45603" marB="45603"/>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2C13DC75-0F14-6274-4C9B-90A4FB25AEEE}"/>
              </a:ext>
            </a:extLst>
          </p:cNvPr>
          <p:cNvGraphicFramePr>
            <a:graphicFrameLocks noGrp="1"/>
          </p:cNvGraphicFramePr>
          <p:nvPr>
            <p:extLst>
              <p:ext uri="{D42A27DB-BD31-4B8C-83A1-F6EECF244321}">
                <p14:modId xmlns:p14="http://schemas.microsoft.com/office/powerpoint/2010/main" val="1098335912"/>
              </p:ext>
            </p:extLst>
          </p:nvPr>
        </p:nvGraphicFramePr>
        <p:xfrm>
          <a:off x="1524000" y="1397000"/>
          <a:ext cx="6096000" cy="3714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r>
                        <a:rPr lang="en-GB" sz="1800" dirty="0">
                          <a:solidFill>
                            <a:schemeClr val="tx1"/>
                          </a:solidFill>
                        </a:rPr>
                        <a:t>Temporary </a:t>
                      </a:r>
                      <a:r>
                        <a:rPr lang="en-GB" sz="1800" dirty="0" err="1">
                          <a:solidFill>
                            <a:schemeClr val="tx1"/>
                          </a:solidFill>
                        </a:rPr>
                        <a:t>Accomodation</a:t>
                      </a:r>
                      <a:endParaRPr lang="en-GB" sz="1800" dirty="0">
                        <a:solidFill>
                          <a:schemeClr val="tx1"/>
                        </a:solidFill>
                      </a:endParaRPr>
                    </a:p>
                  </a:txBody>
                  <a:tcPr marT="45798" marB="45798"/>
                </a:tc>
                <a:tc>
                  <a:txBody>
                    <a:bodyPr/>
                    <a:lstStyle/>
                    <a:p>
                      <a:r>
                        <a:rPr lang="en-GB" sz="1800" dirty="0">
                          <a:solidFill>
                            <a:schemeClr val="tx1"/>
                          </a:solidFill>
                        </a:rPr>
                        <a:t>Numbers </a:t>
                      </a:r>
                    </a:p>
                  </a:txBody>
                  <a:tcPr marT="45798" marB="45798"/>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954F4E6A-619A-DD33-CE4E-17D7F0E24767}"/>
              </a:ext>
            </a:extLst>
          </p:cNvPr>
          <p:cNvGraphicFramePr>
            <a:graphicFrameLocks noGrp="1"/>
          </p:cNvGraphicFramePr>
          <p:nvPr>
            <p:extLst>
              <p:ext uri="{D42A27DB-BD31-4B8C-83A1-F6EECF244321}">
                <p14:modId xmlns:p14="http://schemas.microsoft.com/office/powerpoint/2010/main" val="4262583827"/>
              </p:ext>
            </p:extLst>
          </p:nvPr>
        </p:nvGraphicFramePr>
        <p:xfrm>
          <a:off x="1524000" y="3175000"/>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solidFill>
                            <a:schemeClr val="tx1"/>
                          </a:solidFill>
                        </a:rPr>
                        <a:t>Casework </a:t>
                      </a:r>
                    </a:p>
                  </a:txBody>
                  <a:tcPr/>
                </a:tc>
                <a:tc>
                  <a:txBody>
                    <a:bodyPr/>
                    <a:lstStyle/>
                    <a:p>
                      <a:r>
                        <a:rPr lang="en-GB" dirty="0">
                          <a:solidFill>
                            <a:schemeClr val="tx1"/>
                          </a:solidFill>
                        </a:rPr>
                        <a:t>Numbers</a:t>
                      </a:r>
                    </a:p>
                  </a:txBody>
                  <a:tcPr/>
                </a:tc>
                <a:extLst>
                  <a:ext uri="{0D108BD9-81ED-4DB2-BD59-A6C34878D82A}">
                    <a16:rowId xmlns:a16="http://schemas.microsoft.com/office/drawing/2014/main" val="10000"/>
                  </a:ext>
                </a:extLst>
              </a:tr>
              <a:tr h="370840">
                <a:tc>
                  <a:txBody>
                    <a:bodyPr/>
                    <a:lstStyle/>
                    <a:p>
                      <a:r>
                        <a:rPr lang="en-GB" dirty="0"/>
                        <a:t>Triage </a:t>
                      </a:r>
                    </a:p>
                  </a:txBody>
                  <a:tcPr/>
                </a:tc>
                <a:tc>
                  <a:txBody>
                    <a:bodyPr/>
                    <a:lstStyle/>
                    <a:p>
                      <a:r>
                        <a:rPr lang="en-GB" dirty="0"/>
                        <a:t>202</a:t>
                      </a:r>
                    </a:p>
                  </a:txBody>
                  <a:tcPr/>
                </a:tc>
                <a:extLst>
                  <a:ext uri="{0D108BD9-81ED-4DB2-BD59-A6C34878D82A}">
                    <a16:rowId xmlns:a16="http://schemas.microsoft.com/office/drawing/2014/main" val="10001"/>
                  </a:ext>
                </a:extLst>
              </a:tr>
              <a:tr h="370840">
                <a:tc>
                  <a:txBody>
                    <a:bodyPr/>
                    <a:lstStyle/>
                    <a:p>
                      <a:r>
                        <a:rPr lang="en-GB" dirty="0"/>
                        <a:t>Prevention </a:t>
                      </a:r>
                    </a:p>
                  </a:txBody>
                  <a:tcPr/>
                </a:tc>
                <a:tc>
                  <a:txBody>
                    <a:bodyPr/>
                    <a:lstStyle/>
                    <a:p>
                      <a:r>
                        <a:rPr lang="en-GB" dirty="0"/>
                        <a:t>138</a:t>
                      </a:r>
                    </a:p>
                  </a:txBody>
                  <a:tcPr/>
                </a:tc>
                <a:extLst>
                  <a:ext uri="{0D108BD9-81ED-4DB2-BD59-A6C34878D82A}">
                    <a16:rowId xmlns:a16="http://schemas.microsoft.com/office/drawing/2014/main" val="10002"/>
                  </a:ext>
                </a:extLst>
              </a:tr>
              <a:tr h="370840">
                <a:tc>
                  <a:txBody>
                    <a:bodyPr/>
                    <a:lstStyle/>
                    <a:p>
                      <a:r>
                        <a:rPr lang="en-GB" dirty="0"/>
                        <a:t>Relief </a:t>
                      </a:r>
                    </a:p>
                  </a:txBody>
                  <a:tcPr/>
                </a:tc>
                <a:tc>
                  <a:txBody>
                    <a:bodyPr/>
                    <a:lstStyle/>
                    <a:p>
                      <a:r>
                        <a:rPr lang="en-GB" dirty="0"/>
                        <a:t>192</a:t>
                      </a:r>
                    </a:p>
                  </a:txBody>
                  <a:tcPr/>
                </a:tc>
                <a:extLst>
                  <a:ext uri="{0D108BD9-81ED-4DB2-BD59-A6C34878D82A}">
                    <a16:rowId xmlns:a16="http://schemas.microsoft.com/office/drawing/2014/main" val="10003"/>
                  </a:ext>
                </a:extLst>
              </a:tr>
              <a:tr h="370840">
                <a:tc>
                  <a:txBody>
                    <a:bodyPr/>
                    <a:lstStyle/>
                    <a:p>
                      <a:r>
                        <a:rPr lang="en-GB" dirty="0"/>
                        <a:t>Main </a:t>
                      </a:r>
                    </a:p>
                  </a:txBody>
                  <a:tcPr/>
                </a:tc>
                <a:tc>
                  <a:txBody>
                    <a:bodyPr/>
                    <a:lstStyle/>
                    <a:p>
                      <a:r>
                        <a:rPr lang="en-GB" dirty="0"/>
                        <a:t>23</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E74D4442C41943A28E2072419A3B8B" ma:contentTypeVersion="11" ma:contentTypeDescription="Create a new document." ma:contentTypeScope="" ma:versionID="d0503db5b5f711f0e37c27d4d22787be">
  <xsd:schema xmlns:xsd="http://www.w3.org/2001/XMLSchema" xmlns:xs="http://www.w3.org/2001/XMLSchema" xmlns:p="http://schemas.microsoft.com/office/2006/metadata/properties" xmlns:ns2="58ff18c8-75b5-44b3-bfe9-aae99c54b3c4" xmlns:ns3="57f3fbf5-22a8-4243-b18f-06f8ca0458e8" targetNamespace="http://schemas.microsoft.com/office/2006/metadata/properties" ma:root="true" ma:fieldsID="7e2bbeb8a38d3a2eb3752ac9a46e7729" ns2:_="" ns3:_="">
    <xsd:import namespace="58ff18c8-75b5-44b3-bfe9-aae99c54b3c4"/>
    <xsd:import namespace="57f3fbf5-22a8-4243-b18f-06f8ca0458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f18c8-75b5-44b3-bfe9-aae99c54b3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58958bc-d1aa-47b7-b3e4-570a6e1d28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f3fbf5-22a8-4243-b18f-06f8ca0458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3215d97-f42c-4919-9783-0bf94eff94a7}" ma:internalName="TaxCatchAll" ma:showField="CatchAllData" ma:web="57f3fbf5-22a8-4243-b18f-06f8ca0458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ff18c8-75b5-44b3-bfe9-aae99c54b3c4">
      <Terms xmlns="http://schemas.microsoft.com/office/infopath/2007/PartnerControls"/>
    </lcf76f155ced4ddcb4097134ff3c332f>
    <TaxCatchAll xmlns="57f3fbf5-22a8-4243-b18f-06f8ca0458e8" xsi:nil="true"/>
  </documentManagement>
</p:properties>
</file>

<file path=customXml/itemProps1.xml><?xml version="1.0" encoding="utf-8"?>
<ds:datastoreItem xmlns:ds="http://schemas.openxmlformats.org/officeDocument/2006/customXml" ds:itemID="{912BF41E-EF73-47F9-A176-9EEAE35FF5DA}"/>
</file>

<file path=customXml/itemProps2.xml><?xml version="1.0" encoding="utf-8"?>
<ds:datastoreItem xmlns:ds="http://schemas.openxmlformats.org/officeDocument/2006/customXml" ds:itemID="{40DA2552-A430-46AC-8967-5D4B2C5EA088}"/>
</file>

<file path=customXml/itemProps3.xml><?xml version="1.0" encoding="utf-8"?>
<ds:datastoreItem xmlns:ds="http://schemas.openxmlformats.org/officeDocument/2006/customXml" ds:itemID="{DC402D5D-7C87-49A7-83F6-0EC33EA4D393}"/>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3523</TotalTime>
  <Words>955</Words>
  <Application>Microsoft Office PowerPoint</Application>
  <PresentationFormat>On-screen Show (4:3)</PresentationFormat>
  <Paragraphs>164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ＭＳ Ｐゴシック</vt:lpstr>
      <vt:lpstr>Aptos</vt:lpstr>
      <vt:lpstr>Arial</vt:lpstr>
      <vt:lpstr>Calibri</vt:lpstr>
      <vt:lpstr>Office Theme</vt:lpstr>
      <vt:lpstr>Joint Scrutiny Session  Housing </vt:lpstr>
      <vt:lpstr>OVERVIEW </vt:lpstr>
      <vt:lpstr>Challenges regarding the Housing Market</vt:lpstr>
      <vt:lpstr>Many households have multiple and complex needs</vt:lpstr>
      <vt:lpstr>A quarter of housing applicants return at least once</vt:lpstr>
      <vt:lpstr>60% of households assessed for prevention, relief or homeless duty have underlying support needs </vt:lpstr>
      <vt:lpstr>Data and Demand </vt:lpstr>
      <vt:lpstr>Housing Register Data</vt:lpstr>
      <vt:lpstr>Temporary Accommodation </vt:lpstr>
      <vt:lpstr>Rough sleeping </vt:lpstr>
      <vt:lpstr>Fig 1. Number of rough sleepers over the month, broken down by year</vt:lpstr>
      <vt:lpstr>Rough sleeping monthly</vt:lpstr>
      <vt:lpstr>Long-term rough sleepers Fig. 2 Number of long -term who are sleeping rough by year </vt:lpstr>
      <vt:lpstr>Returning to rough sleeping Fig 3. Number of returners to rough sleeping by year </vt:lpstr>
      <vt:lpstr>New to rough sleeping </vt:lpstr>
      <vt:lpstr>Brief, rare &amp; non-recurring</vt:lpstr>
      <vt:lpstr>Swan House – single homelessness accommodation </vt:lpstr>
      <vt:lpstr>policies </vt:lpstr>
      <vt:lpstr>POLICIES &amp; COMMISSIONING PIPELINE</vt:lpstr>
      <vt:lpstr>actions</vt:lpstr>
      <vt:lpstr>Workplan </vt:lpstr>
      <vt:lpstr>Priority 1</vt:lpstr>
      <vt:lpstr>Priority 2</vt:lpstr>
      <vt:lpstr>Priority 3</vt:lpstr>
      <vt:lpstr>Priority 4</vt:lpstr>
      <vt:lpstr>Priority 5</vt:lpstr>
      <vt:lpstr>Enabling measures</vt:lpstr>
      <vt:lpstr>Partnerships </vt:lpstr>
      <vt:lpstr>UK Affordable Housing Policy 2026–2036 5 Key Priorities</vt:lpstr>
      <vt:lpstr>Key legislation</vt:lpstr>
      <vt:lpstr>Key legislation cont…</vt:lpstr>
    </vt:vector>
  </TitlesOfParts>
  <Company>North East Lincolnshire Council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template</dc:title>
  <dc:creator>Howson, Christopher</dc:creator>
  <cp:lastModifiedBy>NICHOLLS, Louise (NHS HUMBER AND NORTH YORKSHIRE ICB - 03H)</cp:lastModifiedBy>
  <cp:revision>74</cp:revision>
  <dcterms:created xsi:type="dcterms:W3CDTF">2011-05-25T10:45:53Z</dcterms:created>
  <dcterms:modified xsi:type="dcterms:W3CDTF">2025-09-29T10:14:07Z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DepartmentName">
    <vt:lpwstr>Communications</vt:lpwstr>
  </property>
  <property fmtid="{D5CDD505-2E9C-101B-9397-08002B2CF9AE}" pid="3" name="NELCKeywords">
    <vt:lpwstr>Corporate PowerPoint template</vt:lpwstr>
  </property>
  <property fmtid="{D5CDD505-2E9C-101B-9397-08002B2CF9AE}" pid="4" name="AuthorDepartmentID">
    <vt:lpwstr>132</vt:lpwstr>
  </property>
  <property fmtid="{D5CDD505-2E9C-101B-9397-08002B2CF9AE}" pid="5" name="ContactDepartmentID">
    <vt:lpwstr>132</vt:lpwstr>
  </property>
  <property fmtid="{D5CDD505-2E9C-101B-9397-08002B2CF9AE}" pid="6" name="ContactEmail">
    <vt:lpwstr>amy.wood@nelincs.gov.uk</vt:lpwstr>
  </property>
  <property fmtid="{D5CDD505-2E9C-101B-9397-08002B2CF9AE}" pid="7" name="ContactPhone">
    <vt:lpwstr>5965</vt:lpwstr>
  </property>
  <property fmtid="{D5CDD505-2E9C-101B-9397-08002B2CF9AE}" pid="8" name="DepartmentName">
    <vt:lpwstr>Communications</vt:lpwstr>
  </property>
  <property fmtid="{D5CDD505-2E9C-101B-9397-08002B2CF9AE}" pid="9" name="IPSVTerm">
    <vt:lpwstr>Information and communication</vt:lpwstr>
  </property>
  <property fmtid="{D5CDD505-2E9C-101B-9397-08002B2CF9AE}" pid="10" name="AuthorName">
    <vt:lpwstr> Amy Wood</vt:lpwstr>
  </property>
  <property fmtid="{D5CDD505-2E9C-101B-9397-08002B2CF9AE}" pid="11" name="IPSVTermID">
    <vt:lpwstr>758</vt:lpwstr>
  </property>
  <property fmtid="{D5CDD505-2E9C-101B-9397-08002B2CF9AE}" pid="12" name="IsIndexed">
    <vt:lpwstr>true</vt:lpwstr>
  </property>
  <property fmtid="{D5CDD505-2E9C-101B-9397-08002B2CF9AE}" pid="13" name="ReviewFrequencyID">
    <vt:lpwstr>1</vt:lpwstr>
  </property>
  <property fmtid="{D5CDD505-2E9C-101B-9397-08002B2CF9AE}" pid="14" name="ReviewFrequency">
    <vt:lpwstr>Annual</vt:lpwstr>
  </property>
  <property fmtid="{D5CDD505-2E9C-101B-9397-08002B2CF9AE}" pid="15" name="LastReviewedBy">
    <vt:lpwstr/>
  </property>
  <property fmtid="{D5CDD505-2E9C-101B-9397-08002B2CF9AE}" pid="16" name="AuthorEmail">
    <vt:lpwstr>amy.wood@nelincs.gov.uk</vt:lpwstr>
  </property>
  <property fmtid="{D5CDD505-2E9C-101B-9397-08002B2CF9AE}" pid="17" name="ContactName">
    <vt:lpwstr> Amy Wood</vt:lpwstr>
  </property>
  <property fmtid="{D5CDD505-2E9C-101B-9397-08002B2CF9AE}" pid="18" name="DepartmentID">
    <vt:lpwstr>132</vt:lpwstr>
  </property>
  <property fmtid="{D5CDD505-2E9C-101B-9397-08002B2CF9AE}" pid="19" name="LastReviewedDate">
    <vt:lpwstr/>
  </property>
  <property fmtid="{D5CDD505-2E9C-101B-9397-08002B2CF9AE}" pid="20" name="GUID">
    <vt:lpwstr>3683cef5-129b-4ca5-afdc-2586ed769d89</vt:lpwstr>
  </property>
  <property fmtid="{D5CDD505-2E9C-101B-9397-08002B2CF9AE}" pid="21" name="AuthorPhone">
    <vt:lpwstr>5965</vt:lpwstr>
  </property>
  <property fmtid="{D5CDD505-2E9C-101B-9397-08002B2CF9AE}" pid="22" name="ContactDepartmentName">
    <vt:lpwstr>Communications</vt:lpwstr>
  </property>
  <property fmtid="{D5CDD505-2E9C-101B-9397-08002B2CF9AE}" pid="23" name="MSIP_Label_cc2c4f90-508d-489a-8965-0bad9512f598_Enabled">
    <vt:lpwstr>true</vt:lpwstr>
  </property>
  <property fmtid="{D5CDD505-2E9C-101B-9397-08002B2CF9AE}" pid="24" name="MSIP_Label_cc2c4f90-508d-489a-8965-0bad9512f598_SetDate">
    <vt:lpwstr>2025-09-22T07:22:58Z</vt:lpwstr>
  </property>
  <property fmtid="{D5CDD505-2E9C-101B-9397-08002B2CF9AE}" pid="25" name="MSIP_Label_cc2c4f90-508d-489a-8965-0bad9512f598_Method">
    <vt:lpwstr>Privileged</vt:lpwstr>
  </property>
  <property fmtid="{D5CDD505-2E9C-101B-9397-08002B2CF9AE}" pid="26" name="MSIP_Label_cc2c4f90-508d-489a-8965-0bad9512f598_Name">
    <vt:lpwstr>OFFICIAL</vt:lpwstr>
  </property>
  <property fmtid="{D5CDD505-2E9C-101B-9397-08002B2CF9AE}" pid="27" name="MSIP_Label_cc2c4f90-508d-489a-8965-0bad9512f598_SiteId">
    <vt:lpwstr>2000653a-c2c6-4009-ac5a-2455bfbfb61d</vt:lpwstr>
  </property>
  <property fmtid="{D5CDD505-2E9C-101B-9397-08002B2CF9AE}" pid="28" name="MSIP_Label_cc2c4f90-508d-489a-8965-0bad9512f598_ActionId">
    <vt:lpwstr>fb0a41c2-674b-499f-a931-a4d690000eb4</vt:lpwstr>
  </property>
  <property fmtid="{D5CDD505-2E9C-101B-9397-08002B2CF9AE}" pid="29" name="MSIP_Label_cc2c4f90-508d-489a-8965-0bad9512f598_ContentBits">
    <vt:lpwstr>1</vt:lpwstr>
  </property>
  <property fmtid="{D5CDD505-2E9C-101B-9397-08002B2CF9AE}" pid="30" name="MSIP_Label_cc2c4f90-508d-489a-8965-0bad9512f598_Tag">
    <vt:lpwstr>10, 0, 1, 1</vt:lpwstr>
  </property>
  <property fmtid="{D5CDD505-2E9C-101B-9397-08002B2CF9AE}" pid="31" name="ClassificationContentMarkingHeaderLocations">
    <vt:lpwstr>Office Theme:3</vt:lpwstr>
  </property>
  <property fmtid="{D5CDD505-2E9C-101B-9397-08002B2CF9AE}" pid="32" name="ClassificationContentMarkingHeaderText">
    <vt:lpwstr>OFFICIAL</vt:lpwstr>
  </property>
  <property fmtid="{D5CDD505-2E9C-101B-9397-08002B2CF9AE}" pid="33" name="ContentTypeId">
    <vt:lpwstr>0x01010080E74D4442C41943A28E2072419A3B8B</vt:lpwstr>
  </property>
</Properties>
</file>